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388" r:id="rId2"/>
    <p:sldId id="311" r:id="rId3"/>
    <p:sldId id="350" r:id="rId4"/>
    <p:sldId id="315" r:id="rId5"/>
    <p:sldId id="325" r:id="rId6"/>
    <p:sldId id="312" r:id="rId7"/>
    <p:sldId id="313" r:id="rId8"/>
    <p:sldId id="418" r:id="rId9"/>
    <p:sldId id="326" r:id="rId10"/>
    <p:sldId id="328" r:id="rId11"/>
    <p:sldId id="329" r:id="rId12"/>
    <p:sldId id="391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8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235B4A-A810-4909-99DD-E12CA5C24CCC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551BFA-40C6-4D2F-AC72-055B32F520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54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526F55DA-5552-46CE-AFCF-449BC965C6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362B4C5E-BF4A-41D3-96F6-FF573B6CA6EC}" type="slidenum">
              <a:rPr lang="en-US" altLang="zh-CN">
                <a:solidFill>
                  <a:srgbClr val="A50021"/>
                </a:solidFill>
              </a:rPr>
              <a:pPr>
                <a:spcBef>
                  <a:spcPct val="0"/>
                </a:spcBef>
              </a:pPr>
              <a:t>1</a:t>
            </a:fld>
            <a:endParaRPr lang="en-US" altLang="zh-CN">
              <a:solidFill>
                <a:srgbClr val="A50021"/>
              </a:solidFill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63C31617-45AB-4103-879C-06622D10A5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3815CF6F-4FAE-4AF3-A05E-A399898C54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581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704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419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929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963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568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667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558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4254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1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2780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D80E5-A4FF-4620-9F62-895184BEF8A5}" type="datetimeFigureOut">
              <a:rPr lang="zh-CN" altLang="en-US" smtClean="0"/>
              <a:t>2020/8/29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0593B-AA27-4E9B-AE86-F6BF409A85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132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7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png"/><Relationship Id="rId5" Type="http://schemas.openxmlformats.org/officeDocument/2006/relationships/oleObject" Target="../embeddings/oleObject3.bin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png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png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861A5257-B7B1-49FB-B89E-87D010C0F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013" y="476250"/>
            <a:ext cx="7056437" cy="3455988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altLang="zh-CN" sz="3200" b="1">
                <a:latin typeface="Arial" panose="020B0604020202020204" pitchFamily="34" charset="0"/>
                <a:cs typeface="Arial" panose="020B0604020202020204" pitchFamily="34" charset="0"/>
              </a:rPr>
              <a:t>Infrared Absorption Spectroscopy (IR)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3FA00CF-BC5D-4CDC-9F8B-040067933F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advTm="1314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357" x="3935413" y="5353050"/>
          <p14:tracePt t="11364" x="3951288" y="5353050"/>
          <p14:tracePt t="11372" x="3994150" y="5362575"/>
          <p14:tracePt t="11380" x="4138613" y="5405438"/>
          <p14:tracePt t="11388" x="4283075" y="5413375"/>
          <p14:tracePt t="11396" x="4564063" y="5438775"/>
          <p14:tracePt t="11404" x="4886325" y="5456238"/>
          <p14:tracePt t="11413" x="5208588" y="5456238"/>
          <p14:tracePt t="11420" x="5524500" y="5456238"/>
          <p14:tracePt t="11429" x="5813425" y="5456238"/>
          <p14:tracePt t="11436" x="6059488" y="5456238"/>
          <p14:tracePt t="11445" x="6237288" y="5438775"/>
          <p14:tracePt t="11453" x="6348413" y="5430838"/>
          <p14:tracePt t="11461" x="6510338" y="5405438"/>
          <p14:tracePt t="11469" x="6586538" y="5395913"/>
          <p14:tracePt t="11477" x="6645275" y="5380038"/>
          <p14:tracePt t="11485" x="6705600" y="5362575"/>
          <p14:tracePt t="11498" x="6746875" y="5353050"/>
          <p14:tracePt t="11505" x="6789738" y="5337175"/>
          <p14:tracePt t="11515" x="6824663" y="5319713"/>
          <p14:tracePt t="11521" x="6875463" y="5286375"/>
          <p14:tracePt t="11533" x="6908800" y="5268913"/>
          <p14:tracePt t="11537" x="6959600" y="5235575"/>
          <p14:tracePt t="11547" x="7010400" y="5192713"/>
          <p14:tracePt t="11555" x="7061200" y="5157788"/>
          <p14:tracePt t="11563" x="7113588" y="5106988"/>
          <p14:tracePt t="11570" x="7172325" y="5056188"/>
          <p14:tracePt t="11579" x="7240588" y="4997450"/>
          <p14:tracePt t="11586" x="7265988" y="4972050"/>
          <p14:tracePt t="11596" x="7342188" y="4903788"/>
          <p14:tracePt t="11603" x="7392988" y="4852988"/>
          <p14:tracePt t="11610" x="7461250" y="4802188"/>
          <p14:tracePt t="11619" x="7537450" y="4724400"/>
          <p14:tracePt t="11627" x="7588250" y="4683125"/>
          <p14:tracePt t="11634" x="7724775" y="4554538"/>
          <p14:tracePt t="11642" x="7800975" y="4470400"/>
          <p14:tracePt t="11650" x="7894638" y="4402138"/>
          <p14:tracePt t="11659" x="7954963" y="4351338"/>
          <p14:tracePt t="11666" x="8047038" y="4283075"/>
          <p14:tracePt t="11675" x="8099425" y="4224338"/>
          <p14:tracePt t="11682" x="8140700" y="4197350"/>
          <p14:tracePt t="11691" x="8175625" y="4164013"/>
          <p14:tracePt t="11699" x="8201025" y="4146550"/>
          <p14:tracePt t="11707" x="8208963" y="4138613"/>
          <p14:tracePt t="11731" x="8208963" y="4130675"/>
          <p14:tracePt t="11865" x="8218488" y="4130675"/>
          <p14:tracePt t="11873" x="8243888" y="4130675"/>
          <p14:tracePt t="11881" x="8302625" y="4130675"/>
          <p14:tracePt t="11889" x="8362950" y="4130675"/>
          <p14:tracePt t="11897" x="8388350" y="4130675"/>
          <p14:tracePt t="11905" x="8447088" y="4130675"/>
          <p14:tracePt t="11912" x="8489950" y="4130675"/>
          <p14:tracePt t="11920" x="8558213" y="4130675"/>
          <p14:tracePt t="11929" x="8599488" y="4130675"/>
          <p14:tracePt t="11936" x="8651875" y="4130675"/>
          <p14:tracePt t="11945" x="8718550" y="4130675"/>
          <p14:tracePt t="11953" x="8769350" y="4121150"/>
          <p14:tracePt t="11960" x="8796338" y="4121150"/>
          <p14:tracePt t="11969" x="8829675" y="4121150"/>
          <p14:tracePt t="11982" x="8897938" y="4113213"/>
          <p14:tracePt t="11985" x="8940800" y="4105275"/>
          <p14:tracePt t="11993" x="8974138" y="4095750"/>
          <p14:tracePt t="12001" x="8999538" y="4095750"/>
          <p14:tracePt t="12009" x="9024938" y="4095750"/>
          <p14:tracePt t="12017" x="9032875" y="4087813"/>
          <p14:tracePt t="12025" x="9042400" y="4087813"/>
          <p14:tracePt t="12033" x="9050338" y="4087813"/>
          <p14:tracePt t="12073" x="9058275" y="4087813"/>
          <p14:tracePt t="12083" x="9067800" y="4087813"/>
          <p14:tracePt t="12091" x="9075738" y="4087813"/>
          <p14:tracePt t="12099" x="9101138" y="4087813"/>
          <p14:tracePt t="12107" x="9136063" y="4087813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5">
            <a:extLst>
              <a:ext uri="{FF2B5EF4-FFF2-40B4-BE49-F238E27FC236}">
                <a16:creationId xmlns:a16="http://schemas.microsoft.com/office/drawing/2014/main" id="{39C3145A-5F70-4FF4-ADAF-A68951AC3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4813" y="692150"/>
            <a:ext cx="72628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Infrared absorption spectrum coupling</a:t>
            </a:r>
            <a:endParaRPr lang="zh-CN" altLang="en-US" sz="280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411" name="矩形 3">
            <a:extLst>
              <a:ext uri="{FF2B5EF4-FFF2-40B4-BE49-F238E27FC236}">
                <a16:creationId xmlns:a16="http://schemas.microsoft.com/office/drawing/2014/main" id="{5C94840A-0DF3-4C39-A54F-6B75EF3AF5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413" y="1628775"/>
            <a:ext cx="8496300" cy="332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Vibration coupling</a:t>
            </a:r>
            <a:r>
              <a:rPr lang="en-US" altLang="zh-CN" sz="2000" b="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: When two adjacent groups are with similar vibration frequencies, vibration coupling splitting would occur and produces two peaks, one moves to higher frequency and other to lower </a:t>
            </a:r>
          </a:p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Fermi coupling: </a:t>
            </a:r>
            <a:r>
              <a:rPr lang="en-US" altLang="zh-CN" sz="2000" b="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The fundamental frequency couples with the multiple/combined frequencies and enhances the intensities of the latter.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72B7B66-D54A-4633-A6FF-6FA8FFA1E9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074"/>
    </mc:Choice>
    <mc:Fallback>
      <p:transition spd="slow" advTm="1540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292" x="8574088" y="4351338"/>
          <p14:tracePt t="58300" x="8243888" y="4316413"/>
          <p14:tracePt t="58308" x="7962900" y="4265613"/>
          <p14:tracePt t="58316" x="7546975" y="4206875"/>
          <p14:tracePt t="58324" x="7215188" y="4156075"/>
          <p14:tracePt t="58331" x="6799263" y="4121150"/>
          <p14:tracePt t="58340" x="6475413" y="4105275"/>
          <p14:tracePt t="58348" x="6153150" y="4105275"/>
          <p14:tracePt t="58356" x="5659438" y="4079875"/>
          <p14:tracePt t="58366" x="5260975" y="4079875"/>
          <p14:tracePt t="58374" x="4962525" y="4070350"/>
          <p14:tracePt t="58382" x="4665663" y="4052888"/>
          <p14:tracePt t="58390" x="4427538" y="4037013"/>
          <p14:tracePt t="58398" x="4240213" y="4011613"/>
          <p14:tracePt t="58406" x="4079875" y="3986213"/>
          <p14:tracePt t="58415" x="3951288" y="3968750"/>
          <p14:tracePt t="58426" x="3857625" y="3951288"/>
          <p14:tracePt t="58434" x="3790950" y="3951288"/>
          <p14:tracePt t="58442" x="3687763" y="3935413"/>
          <p14:tracePt t="58450" x="3629025" y="3935413"/>
          <p14:tracePt t="58458" x="3611563" y="3935413"/>
          <p14:tracePt t="58466" x="3603625" y="3935413"/>
          <p14:tracePt t="58474" x="3594100" y="3951288"/>
          <p14:tracePt t="58483" x="3594100" y="3976688"/>
          <p14:tracePt t="58490" x="3603625" y="4037013"/>
          <p14:tracePt t="58498" x="3619500" y="4121150"/>
          <p14:tracePt t="58506" x="3629025" y="4206875"/>
          <p14:tracePt t="58696" x="3603625" y="4189413"/>
          <p14:tracePt t="58704" x="3586163" y="4171950"/>
          <p14:tracePt t="58712" x="3560763" y="4138613"/>
          <p14:tracePt t="58720" x="3517900" y="4087813"/>
          <p14:tracePt t="58728" x="3467100" y="4052888"/>
          <p14:tracePt t="58736" x="3398838" y="4002088"/>
          <p14:tracePt t="58744" x="3322638" y="3960813"/>
          <p14:tracePt t="58752" x="3263900" y="3917950"/>
          <p14:tracePt t="58760" x="3195638" y="3867150"/>
          <p14:tracePt t="58768" x="3135313" y="3867150"/>
          <p14:tracePt t="58776" x="3101975" y="3857625"/>
          <p14:tracePt t="58784" x="3076575" y="3849688"/>
          <p14:tracePt t="58792" x="3016250" y="3841750"/>
          <p14:tracePt t="58801" x="2990850" y="3841750"/>
          <p14:tracePt t="58808" x="2914650" y="3832225"/>
          <p14:tracePt t="58816" x="2855913" y="3824288"/>
          <p14:tracePt t="58824" x="2820988" y="3824288"/>
          <p14:tracePt t="58833" x="2770188" y="3806825"/>
          <p14:tracePt t="58840" x="2719388" y="3806825"/>
          <p14:tracePt t="58848" x="2625725" y="3798888"/>
          <p14:tracePt t="58856" x="2592388" y="3798888"/>
          <p14:tracePt t="58865" x="2549525" y="3790950"/>
          <p14:tracePt t="58872" x="2498725" y="3781425"/>
          <p14:tracePt t="58882" x="2463800" y="3773488"/>
          <p14:tracePt t="58899" x="2413000" y="3763963"/>
          <p14:tracePt t="58904" x="2379663" y="3763963"/>
          <p14:tracePt t="58915" x="2336800" y="3756025"/>
          <p14:tracePt t="58920" x="2293938" y="3756025"/>
          <p14:tracePt t="58931" x="2235200" y="3748088"/>
          <p14:tracePt t="58938" x="2184400" y="3738563"/>
          <p14:tracePt t="58947" x="2116138" y="3738563"/>
          <p14:tracePt t="58954" x="2030413" y="3730625"/>
          <p14:tracePt t="58962" x="1954213" y="3713163"/>
          <p14:tracePt t="58970" x="1885950" y="3713163"/>
          <p14:tracePt t="58978" x="1852613" y="3713163"/>
          <p14:tracePt t="58986" x="1809750" y="3713163"/>
          <p14:tracePt t="58994" x="1766888" y="3713163"/>
          <p14:tracePt t="59002" x="1741488" y="3713163"/>
          <p14:tracePt t="59010" x="1733550" y="3713163"/>
          <p14:tracePt t="59018" x="1716088" y="3713163"/>
          <p14:tracePt t="59026" x="1700213" y="3713163"/>
          <p14:tracePt t="59034" x="1682750" y="3713163"/>
          <p14:tracePt t="59042" x="1665288" y="3713163"/>
          <p14:tracePt t="59050" x="1639888" y="3713163"/>
          <p14:tracePt t="59058" x="1622425" y="3713163"/>
          <p14:tracePt t="59067" x="1589088" y="3713163"/>
          <p14:tracePt t="59074" x="1563688" y="3713163"/>
          <p14:tracePt t="59083" x="1546225" y="3705225"/>
          <p14:tracePt t="59090" x="1520825" y="3705225"/>
          <p14:tracePt t="59098" x="1495425" y="3705225"/>
          <p14:tracePt t="59128" x="1477963" y="3705225"/>
          <p14:tracePt t="59134" x="1452563" y="3697288"/>
          <p14:tracePt t="59142" x="1444625" y="3687763"/>
          <p14:tracePt t="59150" x="1436688" y="3687763"/>
          <p14:tracePt t="59158" x="1436688" y="3679825"/>
          <p14:tracePt t="59174" x="1427163" y="3671888"/>
          <p14:tracePt t="59183" x="1401763" y="3629025"/>
          <p14:tracePt t="59190" x="1376363" y="3586163"/>
          <p14:tracePt t="59199" x="1333500" y="3517900"/>
          <p14:tracePt t="59208" x="1257300" y="3398838"/>
          <p14:tracePt t="59215" x="1216025" y="3340100"/>
          <p14:tracePt t="59224" x="1138238" y="3246438"/>
          <p14:tracePt t="59233" x="1087438" y="3170238"/>
          <p14:tracePt t="59240" x="1044575" y="3119438"/>
          <p14:tracePt t="59248" x="985838" y="3033713"/>
          <p14:tracePt t="59256" x="935038" y="2982913"/>
          <p14:tracePt t="59265" x="900113" y="2932113"/>
          <p14:tracePt t="59273" x="858838" y="2881313"/>
          <p14:tracePt t="59282" x="815975" y="2846388"/>
          <p14:tracePt t="59288" x="765175" y="2778125"/>
          <p14:tracePt t="59296" x="722313" y="2744788"/>
          <p14:tracePt t="59304" x="696913" y="2701925"/>
          <p14:tracePt t="59312" x="671513" y="2676525"/>
          <p14:tracePt t="59320" x="646113" y="2668588"/>
          <p14:tracePt t="59328" x="628650" y="2651125"/>
          <p14:tracePt t="59336" x="611188" y="2633663"/>
          <p14:tracePt t="59345" x="595313" y="2625725"/>
          <p14:tracePt t="59352" x="577850" y="2617788"/>
          <p14:tracePt t="59360" x="569913" y="2608263"/>
          <p14:tracePt t="59368" x="552450" y="2600325"/>
          <p14:tracePt t="59376" x="544513" y="2600325"/>
          <p14:tracePt t="59384" x="534988" y="2592388"/>
          <p14:tracePt t="59392" x="527050" y="2592388"/>
          <p14:tracePt t="59402" x="509588" y="2592388"/>
          <p14:tracePt t="59408" x="492125" y="2592388"/>
          <p14:tracePt t="59416" x="466725" y="2600325"/>
          <p14:tracePt t="59424" x="441325" y="2625725"/>
          <p14:tracePt t="59433" x="400050" y="2711450"/>
          <p14:tracePt t="59440" x="374650" y="2778125"/>
          <p14:tracePt t="59448" x="357188" y="2813050"/>
          <p14:tracePt t="59456" x="347663" y="2871788"/>
          <p14:tracePt t="59464" x="347663" y="2932113"/>
          <p14:tracePt t="59474" x="347663" y="3000375"/>
          <p14:tracePt t="59581" x="347663" y="2982913"/>
          <p14:tracePt t="59590" x="365125" y="2949575"/>
          <p14:tracePt t="59598" x="374650" y="2922588"/>
          <p14:tracePt t="59606" x="374650" y="2881313"/>
          <p14:tracePt t="59615" x="374650" y="2830513"/>
          <p14:tracePt t="59622" x="374650" y="2752725"/>
          <p14:tracePt t="59630" x="382588" y="2693988"/>
          <p14:tracePt t="59638" x="382588" y="2668588"/>
          <p14:tracePt t="59646" x="382588" y="2633663"/>
          <p14:tracePt t="59654" x="382588" y="2608263"/>
          <p14:tracePt t="59662" x="374650" y="2574925"/>
          <p14:tracePt t="59670" x="357188" y="2557463"/>
          <p14:tracePt t="59678" x="357188" y="2541588"/>
          <p14:tracePt t="59686" x="347663" y="2516188"/>
          <p14:tracePt t="59694" x="331788" y="2498725"/>
          <p14:tracePt t="59702" x="322263" y="2473325"/>
          <p14:tracePt t="59710" x="314325" y="2455863"/>
          <p14:tracePt t="59718" x="296863" y="2430463"/>
          <p14:tracePt t="59726" x="288925" y="2405063"/>
          <p14:tracePt t="59734" x="280988" y="2387600"/>
          <p14:tracePt t="59744" x="280988" y="2379663"/>
          <p14:tracePt t="59750" x="280988" y="2371725"/>
          <p14:tracePt t="59760" x="280988" y="2362200"/>
          <p14:tracePt t="59766" x="263525" y="2354263"/>
          <p14:tracePt t="59776" x="255588" y="2336800"/>
          <p14:tracePt t="59784" x="246063" y="2328863"/>
          <p14:tracePt t="59792" x="238125" y="2319338"/>
          <p14:tracePt t="59802" x="230188" y="2303463"/>
          <p14:tracePt t="59808" x="212725" y="2286000"/>
          <p14:tracePt t="59817" x="195263" y="2268538"/>
          <p14:tracePt t="59824" x="169863" y="2252663"/>
          <p14:tracePt t="59833" x="169863" y="2243138"/>
          <p14:tracePt t="59840" x="152400" y="2227263"/>
          <p14:tracePt t="59848" x="144463" y="2227263"/>
          <p14:tracePt t="59856" x="144463" y="2217738"/>
          <p14:tracePt t="59881" x="144463" y="2209800"/>
          <p14:tracePt t="59901" x="144463" y="2184400"/>
          <p14:tracePt t="59904" x="144463" y="2159000"/>
          <p14:tracePt t="59913" x="144463" y="2141538"/>
          <p14:tracePt t="59920" x="144463" y="2124075"/>
          <p14:tracePt t="59929" x="144463" y="2108200"/>
          <p14:tracePt t="59936" x="144463" y="2098675"/>
          <p14:tracePt t="59944" x="152400" y="2065338"/>
          <p14:tracePt t="59952" x="161925" y="2047875"/>
          <p14:tracePt t="59960" x="177800" y="2030413"/>
          <p14:tracePt t="59969" x="195263" y="2014538"/>
          <p14:tracePt t="59976" x="220663" y="1997075"/>
          <p14:tracePt t="59984" x="246063" y="1979613"/>
          <p14:tracePt t="59992" x="255588" y="1971675"/>
          <p14:tracePt t="60002" x="255588" y="1963738"/>
          <p14:tracePt t="60082" x="263525" y="1963738"/>
          <p14:tracePt t="60122" x="263525" y="1971675"/>
          <p14:tracePt t="60131" x="271463" y="1979613"/>
          <p14:tracePt t="60139" x="271463" y="1997075"/>
          <p14:tracePt t="60147" x="271463" y="2014538"/>
          <p14:tracePt t="60154" x="271463" y="2022475"/>
          <p14:tracePt t="60162" x="280988" y="2039938"/>
          <p14:tracePt t="60170" x="280988" y="2047875"/>
          <p14:tracePt t="60186" x="280988" y="2055813"/>
          <p14:tracePt t="60194" x="280988" y="2065338"/>
          <p14:tracePt t="60210" x="288925" y="2073275"/>
          <p14:tracePt t="60226" x="288925" y="2082800"/>
          <p14:tracePt t="60234" x="288925" y="2090738"/>
          <p14:tracePt t="60250" x="288925" y="2098675"/>
          <p14:tracePt t="60259" x="288925" y="2108200"/>
          <p14:tracePt t="60266" x="288925" y="2116138"/>
          <p14:tracePt t="60283" x="288925" y="2124075"/>
          <p14:tracePt t="60290" x="288925" y="2133600"/>
          <p14:tracePt t="60299" x="288925" y="2141538"/>
          <p14:tracePt t="60309" x="288925" y="2159000"/>
          <p14:tracePt t="60324" x="288925" y="2166938"/>
          <p14:tracePt t="60332" x="288925" y="2184400"/>
          <p14:tracePt t="60356" x="288925" y="2192338"/>
          <p14:tracePt t="60372" x="288925" y="2200275"/>
          <p14:tracePt t="60397" x="288925" y="2209800"/>
          <p14:tracePt t="60404" x="288925" y="2217738"/>
          <p14:tracePt t="60420" x="288925" y="2227263"/>
          <p14:tracePt t="60589" x="288925" y="2235200"/>
          <p14:tracePt t="60596" x="296863" y="2235200"/>
          <p14:tracePt t="60654" x="296863" y="2243138"/>
          <p14:tracePt t="61678" x="306388" y="2243138"/>
          <p14:tracePt t="61684" x="314325" y="2243138"/>
          <p14:tracePt t="61692" x="331788" y="2243138"/>
          <p14:tracePt t="61702" x="339725" y="2243138"/>
          <p14:tracePt t="61708" x="347663" y="2243138"/>
          <p14:tracePt t="61718" x="357188" y="2243138"/>
          <p14:tracePt t="61748" x="365125" y="2243138"/>
          <p14:tracePt t="61854" x="374650" y="2243138"/>
          <p14:tracePt t="61942" x="382588" y="2243138"/>
          <p14:tracePt t="61950" x="390525" y="2252663"/>
          <p14:tracePt t="61958" x="400050" y="2252663"/>
          <p14:tracePt t="61975" x="407988" y="2252663"/>
          <p14:tracePt t="61990" x="415925" y="2252663"/>
          <p14:tracePt t="62072" x="425450" y="2252663"/>
          <p14:tracePt t="62096" x="433388" y="2252663"/>
          <p14:tracePt t="62104" x="441325" y="2252663"/>
          <p14:tracePt t="62120" x="458788" y="2252663"/>
          <p14:tracePt t="62129" x="466725" y="2252663"/>
          <p14:tracePt t="62137" x="484188" y="2260600"/>
          <p14:tracePt t="62144" x="501650" y="2260600"/>
          <p14:tracePt t="62154" x="519113" y="2260600"/>
          <p14:tracePt t="62160" x="534988" y="2260600"/>
          <p14:tracePt t="62169" x="560388" y="2260600"/>
          <p14:tracePt t="62176" x="577850" y="2260600"/>
          <p14:tracePt t="62184" x="595313" y="2260600"/>
          <p14:tracePt t="62192" x="620713" y="2260600"/>
          <p14:tracePt t="62200" x="628650" y="2260600"/>
          <p14:tracePt t="62209" x="646113" y="2260600"/>
          <p14:tracePt t="62216" x="663575" y="2260600"/>
          <p14:tracePt t="62224" x="688975" y="2260600"/>
          <p14:tracePt t="62232" x="714375" y="2260600"/>
          <p14:tracePt t="62240" x="730250" y="2260600"/>
          <p14:tracePt t="62249" x="765175" y="2260600"/>
          <p14:tracePt t="62256" x="790575" y="2260600"/>
          <p14:tracePt t="62266" x="823913" y="2260600"/>
          <p14:tracePt t="62272" x="849313" y="2260600"/>
          <p14:tracePt t="62282" x="874713" y="2260600"/>
          <p14:tracePt t="62289" x="909638" y="2260600"/>
          <p14:tracePt t="62299" x="952500" y="2260600"/>
          <p14:tracePt t="62304" x="960438" y="2260600"/>
          <p14:tracePt t="62315" x="1003300" y="2260600"/>
          <p14:tracePt t="62323" x="1036638" y="2260600"/>
          <p14:tracePt t="62332" x="1069975" y="2260600"/>
          <p14:tracePt t="62339" x="1096963" y="2260600"/>
          <p14:tracePt t="62347" x="1112838" y="2260600"/>
          <p14:tracePt t="62354" x="1147763" y="2252663"/>
          <p14:tracePt t="62362" x="1173163" y="2252663"/>
          <p14:tracePt t="62370" x="1198563" y="2252663"/>
          <p14:tracePt t="62378" x="1231900" y="2252663"/>
          <p14:tracePt t="62386" x="1257300" y="2252663"/>
          <p14:tracePt t="62394" x="1292225" y="2252663"/>
          <p14:tracePt t="62402" x="1308100" y="2252663"/>
          <p14:tracePt t="62411" x="1343025" y="2252663"/>
          <p14:tracePt t="62418" x="1368425" y="2252663"/>
          <p14:tracePt t="62426" x="1385888" y="2252663"/>
          <p14:tracePt t="62434" x="1411288" y="2252663"/>
          <p14:tracePt t="62442" x="1436688" y="2252663"/>
          <p14:tracePt t="62450" x="1444625" y="2252663"/>
          <p14:tracePt t="62459" x="1462088" y="2252663"/>
          <p14:tracePt t="62466" x="1470025" y="2252663"/>
          <p14:tracePt t="62475" x="1495425" y="2252663"/>
          <p14:tracePt t="62483" x="1512888" y="2252663"/>
          <p14:tracePt t="62491" x="1530350" y="2252663"/>
          <p14:tracePt t="62499" x="1555750" y="2252663"/>
          <p14:tracePt t="62507" x="1597025" y="2252663"/>
          <p14:tracePt t="62515" x="1614488" y="2252663"/>
          <p14:tracePt t="62523" x="1631950" y="2252663"/>
          <p14:tracePt t="62532" x="1657350" y="2252663"/>
          <p14:tracePt t="62539" x="1674813" y="2252663"/>
          <p14:tracePt t="62546" x="1690688" y="2252663"/>
          <p14:tracePt t="62554" x="1716088" y="2252663"/>
          <p14:tracePt t="62562" x="1733550" y="2252663"/>
          <p14:tracePt t="62572" x="1741488" y="2252663"/>
          <p14:tracePt t="62578" x="1766888" y="2252663"/>
          <p14:tracePt t="62588" x="1776413" y="2252663"/>
          <p14:tracePt t="62593" x="1801813" y="2252663"/>
          <p14:tracePt t="62604" x="1827213" y="2252663"/>
          <p14:tracePt t="62612" x="1860550" y="2252663"/>
          <p14:tracePt t="62620" x="1885950" y="2243138"/>
          <p14:tracePt t="62628" x="1920875" y="2243138"/>
          <p14:tracePt t="62636" x="1954213" y="2235200"/>
          <p14:tracePt t="62644" x="1997075" y="2235200"/>
          <p14:tracePt t="62652" x="2039938" y="2227263"/>
          <p14:tracePt t="62660" x="2090738" y="2227263"/>
          <p14:tracePt t="62668" x="2133600" y="2217738"/>
          <p14:tracePt t="62676" x="2166938" y="2217738"/>
          <p14:tracePt t="62684" x="2200275" y="2209800"/>
          <p14:tracePt t="62692" x="2217738" y="2209800"/>
          <p14:tracePt t="62700" x="2227263" y="2209800"/>
          <p14:tracePt t="62708" x="2243138" y="2209800"/>
          <p14:tracePt t="62731" x="2252663" y="2209800"/>
          <p14:tracePt t="62740" x="2260600" y="2209800"/>
          <p14:tracePt t="62748" x="2278063" y="2209800"/>
          <p14:tracePt t="62756" x="2293938" y="2209800"/>
          <p14:tracePt t="62764" x="2303463" y="2209800"/>
          <p14:tracePt t="62772" x="2319338" y="2209800"/>
          <p14:tracePt t="62782" x="2328863" y="2209800"/>
          <p14:tracePt t="62789" x="2344738" y="2209800"/>
          <p14:tracePt t="62797" x="2362200" y="2209800"/>
          <p14:tracePt t="62812" x="2379663" y="2209800"/>
          <p14:tracePt t="62821" x="2387600" y="2209800"/>
          <p14:tracePt t="62828" x="2405063" y="2209800"/>
          <p14:tracePt t="62836" x="2430463" y="2209800"/>
          <p14:tracePt t="62844" x="2438400" y="2209800"/>
          <p14:tracePt t="62852" x="2455863" y="2209800"/>
          <p14:tracePt t="62862" x="2481263" y="2209800"/>
          <p14:tracePt t="62878" x="2506663" y="2209800"/>
          <p14:tracePt t="62886" x="2524125" y="2209800"/>
          <p14:tracePt t="62898" x="2549525" y="2209800"/>
          <p14:tracePt t="62902" x="2574925" y="2209800"/>
          <p14:tracePt t="62910" x="2582863" y="2209800"/>
          <p14:tracePt t="62918" x="2592388" y="2209800"/>
          <p14:tracePt t="62926" x="2608263" y="2217738"/>
          <p14:tracePt t="62934" x="2617788" y="2217738"/>
          <p14:tracePt t="62942" x="2625725" y="2217738"/>
          <p14:tracePt t="62950" x="2643188" y="2217738"/>
          <p14:tracePt t="62958" x="2651125" y="2217738"/>
          <p14:tracePt t="62966" x="2676525" y="2217738"/>
          <p14:tracePt t="62974" x="2686050" y="2217738"/>
          <p14:tracePt t="62982" x="2701925" y="2217738"/>
          <p14:tracePt t="62990" x="2736850" y="2217738"/>
          <p14:tracePt t="63008" x="2752725" y="2217738"/>
          <p14:tracePt t="63014" x="2778125" y="2217738"/>
          <p14:tracePt t="63022" x="2787650" y="2217738"/>
          <p14:tracePt t="63031" x="2805113" y="2217738"/>
          <p14:tracePt t="63040" x="2838450" y="2217738"/>
          <p14:tracePt t="63047" x="2846388" y="2217738"/>
          <p14:tracePt t="63054" x="2881313" y="2217738"/>
          <p14:tracePt t="63062" x="2906713" y="2217738"/>
          <p14:tracePt t="63070" x="2914650" y="2217738"/>
          <p14:tracePt t="63078" x="2940050" y="2217738"/>
          <p14:tracePt t="63086" x="2949575" y="2217738"/>
          <p14:tracePt t="63094" x="2965450" y="2217738"/>
          <p14:tracePt t="63102" x="2974975" y="2217738"/>
          <p14:tracePt t="63136" x="2982913" y="2217738"/>
          <p14:tracePt t="63142" x="2990850" y="2217738"/>
          <p14:tracePt t="63160" x="3000375" y="2217738"/>
          <p14:tracePt t="63191" x="3008313" y="2217738"/>
          <p14:tracePt t="63362" x="3016250" y="2217738"/>
          <p14:tracePt t="63459" x="3025775" y="2217738"/>
          <p14:tracePt t="63506" x="3033713" y="2217738"/>
          <p14:tracePt t="63529" x="3041650" y="2217738"/>
          <p14:tracePt t="63610" x="3051175" y="2217738"/>
          <p14:tracePt t="63634" x="3067050" y="2217738"/>
          <p14:tracePt t="63642" x="3094038" y="2200275"/>
          <p14:tracePt t="63650" x="3127375" y="2192338"/>
          <p14:tracePt t="63658" x="3160713" y="2184400"/>
          <p14:tracePt t="63666" x="3178175" y="2184400"/>
          <p14:tracePt t="63674" x="3186113" y="2200275"/>
          <p14:tracePt t="63684" x="3186113" y="2268538"/>
          <p14:tracePt t="63998" x="3186113" y="2260600"/>
          <p14:tracePt t="64006" x="3186113" y="2252663"/>
          <p14:tracePt t="64013" x="3178175" y="2243138"/>
          <p14:tracePt t="64022" x="3178175" y="2235200"/>
          <p14:tracePt t="64030" x="3178175" y="2227263"/>
          <p14:tracePt t="64038" x="3170238" y="2217738"/>
          <p14:tracePt t="64046" x="3170238" y="2209800"/>
          <p14:tracePt t="64054" x="3160713" y="2209800"/>
          <p14:tracePt t="64062" x="3152775" y="2200275"/>
          <p14:tracePt t="64070" x="3152775" y="2192338"/>
          <p14:tracePt t="64094" x="3144838" y="2192338"/>
          <p14:tracePt t="64103" x="3144838" y="2184400"/>
          <p14:tracePt t="64110" x="3135313" y="2184400"/>
          <p14:tracePt t="64273" x="3135313" y="2192338"/>
          <p14:tracePt t="64514" x="3127375" y="2192338"/>
          <p14:tracePt t="64522" x="3119438" y="2192338"/>
          <p14:tracePt t="64528" x="3101975" y="2192338"/>
          <p14:tracePt t="64538" x="3084513" y="2192338"/>
          <p14:tracePt t="64544" x="3076575" y="2192338"/>
          <p14:tracePt t="64554" x="3059113" y="2192338"/>
          <p14:tracePt t="64562" x="3041650" y="2192338"/>
          <p14:tracePt t="64578" x="3033713" y="2192338"/>
          <p14:tracePt t="64585" x="3025775" y="2192338"/>
          <p14:tracePt t="64593" x="3016250" y="2192338"/>
          <p14:tracePt t="64610" x="3008313" y="2192338"/>
          <p14:tracePt t="64625" x="3000375" y="2192338"/>
          <p14:tracePt t="66784" x="3025775" y="2192338"/>
          <p14:tracePt t="66794" x="3041650" y="2192338"/>
          <p14:tracePt t="66800" x="3084513" y="2192338"/>
          <p14:tracePt t="66810" x="3144838" y="2192338"/>
          <p14:tracePt t="66819" x="3170238" y="2192338"/>
          <p14:tracePt t="66826" x="3211513" y="2192338"/>
          <p14:tracePt t="66834" x="3271838" y="2192338"/>
          <p14:tracePt t="66842" x="3314700" y="2192338"/>
          <p14:tracePt t="66850" x="3348038" y="2192338"/>
          <p14:tracePt t="66858" x="3355975" y="2192338"/>
          <p14:tracePt t="66865" x="3382963" y="2192338"/>
          <p14:tracePt t="66874" x="3408363" y="2192338"/>
          <p14:tracePt t="66881" x="3416300" y="2200275"/>
          <p14:tracePt t="66901" x="3441700" y="2200275"/>
          <p14:tracePt t="66906" x="3459163" y="2209800"/>
          <p14:tracePt t="66915" x="3475038" y="2209800"/>
          <p14:tracePt t="66922" x="3484563" y="2209800"/>
          <p14:tracePt t="66931" x="3509963" y="2209800"/>
          <p14:tracePt t="66938" x="3535363" y="2209800"/>
          <p14:tracePt t="66954" x="3560763" y="2209800"/>
          <p14:tracePt t="66963" x="3568700" y="2209800"/>
          <p14:tracePt t="66970" x="3578225" y="2209800"/>
          <p14:tracePt t="66978" x="3586163" y="2209800"/>
          <p14:tracePt t="67037" x="3594100" y="2209800"/>
          <p14:tracePt t="67086" x="3611563" y="2209800"/>
          <p14:tracePt t="67102" x="3619500" y="2209800"/>
          <p14:tracePt t="67108" x="3636963" y="2209800"/>
          <p14:tracePt t="67115" x="3654425" y="2209800"/>
          <p14:tracePt t="67124" x="3671888" y="2209800"/>
          <p14:tracePt t="67132" x="3697288" y="2209800"/>
          <p14:tracePt t="67139" x="3705225" y="2209800"/>
          <p14:tracePt t="67148" x="3730625" y="2209800"/>
          <p14:tracePt t="67156" x="3738563" y="2209800"/>
          <p14:tracePt t="67164" x="3756025" y="2209800"/>
          <p14:tracePt t="67172" x="3773488" y="2209800"/>
          <p14:tracePt t="67180" x="3790950" y="2209800"/>
          <p14:tracePt t="67188" x="3806825" y="2209800"/>
          <p14:tracePt t="67196" x="3832225" y="2209800"/>
          <p14:tracePt t="67204" x="3857625" y="2209800"/>
          <p14:tracePt t="67212" x="3892550" y="2209800"/>
          <p14:tracePt t="67220" x="3925888" y="2209800"/>
          <p14:tracePt t="67228" x="3960813" y="2209800"/>
          <p14:tracePt t="67236" x="3986213" y="2217738"/>
          <p14:tracePt t="67244" x="4019550" y="2217738"/>
          <p14:tracePt t="67252" x="4044950" y="2217738"/>
          <p14:tracePt t="67260" x="4052888" y="2217738"/>
          <p14:tracePt t="67268" x="4087813" y="2227263"/>
          <p14:tracePt t="67276" x="4105275" y="2227263"/>
          <p14:tracePt t="67284" x="4113213" y="2227263"/>
          <p14:tracePt t="67292" x="4130675" y="2227263"/>
          <p14:tracePt t="67300" x="4146550" y="2235200"/>
          <p14:tracePt t="67308" x="4156075" y="2235200"/>
          <p14:tracePt t="67316" x="4181475" y="2235200"/>
          <p14:tracePt t="67324" x="4206875" y="2235200"/>
          <p14:tracePt t="67332" x="4214813" y="2235200"/>
          <p14:tracePt t="67342" x="4240213" y="2235200"/>
          <p14:tracePt t="67349" x="4265613" y="2235200"/>
          <p14:tracePt t="67358" x="4283075" y="2243138"/>
          <p14:tracePt t="67366" x="4308475" y="2243138"/>
          <p14:tracePt t="67374" x="4341813" y="2243138"/>
          <p14:tracePt t="67382" x="4359275" y="2243138"/>
          <p14:tracePt t="67390" x="4394200" y="2243138"/>
          <p14:tracePt t="67399" x="4419600" y="2252663"/>
          <p14:tracePt t="67406" x="4445000" y="2252663"/>
          <p14:tracePt t="67415" x="4460875" y="2252663"/>
          <p14:tracePt t="67422" x="4486275" y="2252663"/>
          <p14:tracePt t="67431" x="4513263" y="2252663"/>
          <p14:tracePt t="67438" x="4521200" y="2252663"/>
          <p14:tracePt t="67446" x="4538663" y="2252663"/>
          <p14:tracePt t="67454" x="4554538" y="2252663"/>
          <p14:tracePt t="67462" x="4572000" y="2252663"/>
          <p14:tracePt t="67471" x="4589463" y="2252663"/>
          <p14:tracePt t="67479" x="4597400" y="2252663"/>
          <p14:tracePt t="67487" x="4622800" y="2252663"/>
          <p14:tracePt t="67494" x="4648200" y="2252663"/>
          <p14:tracePt t="67502" x="4657725" y="2252663"/>
          <p14:tracePt t="67510" x="4691063" y="2243138"/>
          <p14:tracePt t="67518" x="4724400" y="2243138"/>
          <p14:tracePt t="67526" x="4759325" y="2235200"/>
          <p14:tracePt t="67534" x="4784725" y="2235200"/>
          <p14:tracePt t="67542" x="4818063" y="2227263"/>
          <p14:tracePt t="67552" x="4852988" y="2217738"/>
          <p14:tracePt t="67559" x="4886325" y="2217738"/>
          <p14:tracePt t="67567" x="4919663" y="2209800"/>
          <p14:tracePt t="67574" x="4937125" y="2209800"/>
          <p14:tracePt t="67584" x="4962525" y="2209800"/>
          <p14:tracePt t="67590" x="4987925" y="2209800"/>
          <p14:tracePt t="67599" x="5005388" y="2200275"/>
          <p14:tracePt t="67605" x="5038725" y="2200275"/>
          <p14:tracePt t="67614" x="5056188" y="2200275"/>
          <p14:tracePt t="67624" x="5073650" y="2200275"/>
          <p14:tracePt t="67630" x="5099050" y="2200275"/>
          <p14:tracePt t="67640" x="5132388" y="2200275"/>
          <p14:tracePt t="67648" x="5157788" y="2200275"/>
          <p14:tracePt t="67656" x="5175250" y="2200275"/>
          <p14:tracePt t="67664" x="5200650" y="2200275"/>
          <p14:tracePt t="67672" x="5226050" y="2200275"/>
          <p14:tracePt t="67680" x="5243513" y="2200275"/>
          <p14:tracePt t="67688" x="5268913" y="2200275"/>
          <p14:tracePt t="67696" x="5276850" y="2200275"/>
          <p14:tracePt t="67704" x="5302250" y="2200275"/>
          <p14:tracePt t="67712" x="5327650" y="2200275"/>
          <p14:tracePt t="67720" x="5353050" y="2200275"/>
          <p14:tracePt t="67729" x="5370513" y="2200275"/>
          <p14:tracePt t="67736" x="5405438" y="2200275"/>
          <p14:tracePt t="67744" x="5430838" y="2200275"/>
          <p14:tracePt t="67752" x="5446713" y="2200275"/>
          <p14:tracePt t="67760" x="5489575" y="2200275"/>
          <p14:tracePt t="67768" x="5514975" y="2200275"/>
          <p14:tracePt t="67776" x="5540375" y="2200275"/>
          <p14:tracePt t="67784" x="5557838" y="2200275"/>
          <p14:tracePt t="67792" x="5583238" y="2200275"/>
          <p14:tracePt t="67800" x="5608638" y="2200275"/>
          <p14:tracePt t="67809" x="5626100" y="2200275"/>
          <p14:tracePt t="67816" x="5651500" y="2200275"/>
          <p14:tracePt t="67824" x="5684838" y="2200275"/>
          <p14:tracePt t="67832" x="5710238" y="2200275"/>
          <p14:tracePt t="67840" x="5727700" y="2200275"/>
          <p14:tracePt t="67849" x="5745163" y="2200275"/>
          <p14:tracePt t="67856" x="5761038" y="2200275"/>
          <p14:tracePt t="67865" x="5770563" y="2200275"/>
          <p14:tracePt t="67872" x="5795963" y="2200275"/>
          <p14:tracePt t="67881" x="5803900" y="2200275"/>
          <p14:tracePt t="67889" x="5829300" y="2200275"/>
          <p14:tracePt t="67898" x="5838825" y="2200275"/>
          <p14:tracePt t="67904" x="5854700" y="2200275"/>
          <p14:tracePt t="67914" x="5880100" y="2200275"/>
          <p14:tracePt t="67931" x="5905500" y="2200275"/>
          <p14:tracePt t="67938" x="5915025" y="2200275"/>
          <p14:tracePt t="67946" x="5948363" y="2200275"/>
          <p14:tracePt t="67954" x="5965825" y="2200275"/>
          <p14:tracePt t="67962" x="5973763" y="2200275"/>
          <p14:tracePt t="67970" x="5991225" y="2200275"/>
          <p14:tracePt t="67978" x="6008688" y="2200275"/>
          <p14:tracePt t="67999" x="6016625" y="2200275"/>
          <p14:tracePt t="68002" x="6024563" y="2200275"/>
          <p14:tracePt t="68010" x="6034088" y="2200275"/>
          <p14:tracePt t="68018" x="6049963" y="2200275"/>
          <p14:tracePt t="68034" x="6067425" y="2200275"/>
          <p14:tracePt t="68041" x="6084888" y="2200275"/>
          <p14:tracePt t="68050" x="6092825" y="2200275"/>
          <p14:tracePt t="68058" x="6110288" y="2200275"/>
          <p14:tracePt t="68065" x="6118225" y="2200275"/>
          <p14:tracePt t="68074" x="6135688" y="2200275"/>
          <p14:tracePt t="68081" x="6153150" y="2200275"/>
          <p14:tracePt t="68089" x="6169025" y="2192338"/>
          <p14:tracePt t="68098" x="6186488" y="2192338"/>
          <p14:tracePt t="68106" x="6211888" y="2192338"/>
          <p14:tracePt t="68114" x="6221413" y="2184400"/>
          <p14:tracePt t="68122" x="6229350" y="2184400"/>
          <p14:tracePt t="68130" x="6237288" y="2184400"/>
          <p14:tracePt t="68138" x="6246813" y="2184400"/>
          <p14:tracePt t="68146" x="6254750" y="2184400"/>
          <p14:tracePt t="68154" x="6262688" y="2184400"/>
          <p14:tracePt t="68170" x="6288088" y="2184400"/>
          <p14:tracePt t="68188" x="6313488" y="2174875"/>
          <p14:tracePt t="68194" x="6323013" y="2174875"/>
          <p14:tracePt t="68205" x="6330950" y="2174875"/>
          <p14:tracePt t="68212" x="6356350" y="2174875"/>
          <p14:tracePt t="68220" x="6365875" y="2174875"/>
          <p14:tracePt t="68228" x="6381750" y="2174875"/>
          <p14:tracePt t="68236" x="6416675" y="2174875"/>
          <p14:tracePt t="68252" x="6432550" y="2174875"/>
          <p14:tracePt t="68260" x="6442075" y="2174875"/>
          <p14:tracePt t="68268" x="6457950" y="2174875"/>
          <p14:tracePt t="68276" x="6475413" y="2174875"/>
          <p14:tracePt t="68284" x="6492875" y="2174875"/>
          <p14:tracePt t="68292" x="6510338" y="2174875"/>
          <p14:tracePt t="68300" x="6518275" y="2174875"/>
          <p14:tracePt t="68308" x="6535738" y="2174875"/>
          <p14:tracePt t="68316" x="6551613" y="2174875"/>
          <p14:tracePt t="68324" x="6569075" y="2174875"/>
          <p14:tracePt t="68332" x="6594475" y="2174875"/>
          <p14:tracePt t="68340" x="6611938" y="2174875"/>
          <p14:tracePt t="68348" x="6627813" y="2174875"/>
          <p14:tracePt t="68355" x="6654800" y="2174875"/>
          <p14:tracePt t="68364" x="6662738" y="2174875"/>
          <p14:tracePt t="68372" x="6670675" y="2174875"/>
          <p14:tracePt t="68380" x="6688138" y="2174875"/>
          <p14:tracePt t="68388" x="6696075" y="2174875"/>
          <p14:tracePt t="68396" x="6705600" y="2174875"/>
          <p14:tracePt t="68405" x="6713538" y="2174875"/>
          <p14:tracePt t="68421" x="6721475" y="2166938"/>
          <p14:tracePt t="68428" x="6731000" y="2166938"/>
          <p14:tracePt t="68437" x="6738938" y="2166938"/>
          <p14:tracePt t="68444" x="6746875" y="2166938"/>
          <p14:tracePt t="68452" x="6764338" y="2166938"/>
          <p14:tracePt t="68468" x="6781800" y="2166938"/>
          <p14:tracePt t="68479" x="6799263" y="2159000"/>
          <p14:tracePt t="68486" x="6815138" y="2159000"/>
          <p14:tracePt t="68494" x="6832600" y="2159000"/>
          <p14:tracePt t="68502" x="6840538" y="2159000"/>
          <p14:tracePt t="68519" x="6858000" y="2159000"/>
          <p14:tracePt t="68526" x="6865938" y="2159000"/>
          <p14:tracePt t="68550" x="6875463" y="2159000"/>
          <p14:tracePt t="68566" x="6883400" y="2159000"/>
          <p14:tracePt t="68583" x="6891338" y="2159000"/>
          <p14:tracePt t="68590" x="6908800" y="2159000"/>
          <p14:tracePt t="68598" x="6916738" y="2159000"/>
          <p14:tracePt t="68605" x="6926263" y="2159000"/>
          <p14:tracePt t="68614" x="6934200" y="2166938"/>
          <p14:tracePt t="68622" x="6951663" y="2166938"/>
          <p14:tracePt t="68630" x="6959600" y="2166938"/>
          <p14:tracePt t="68637" x="6969125" y="2166938"/>
          <p14:tracePt t="68646" x="6985000" y="2166938"/>
          <p14:tracePt t="68653" x="6994525" y="2166938"/>
          <p14:tracePt t="68670" x="7002463" y="2166938"/>
          <p14:tracePt t="68678" x="7019925" y="2166938"/>
          <p14:tracePt t="68686" x="7027863" y="2166938"/>
          <p14:tracePt t="68693" x="7045325" y="2166938"/>
          <p14:tracePt t="68703" x="7053263" y="2166938"/>
          <p14:tracePt t="68710" x="7070725" y="2166938"/>
          <p14:tracePt t="68719" x="7088188" y="2166938"/>
          <p14:tracePt t="68727" x="7096125" y="2166938"/>
          <p14:tracePt t="68734" x="7113588" y="2166938"/>
          <p14:tracePt t="68750" x="7129463" y="2166938"/>
          <p14:tracePt t="68760" x="7138988" y="2166938"/>
          <p14:tracePt t="68777" x="7146925" y="2166938"/>
          <p14:tracePt t="68784" x="7164388" y="2166938"/>
          <p14:tracePt t="68792" x="7172325" y="2166938"/>
          <p14:tracePt t="68800" x="7189788" y="2174875"/>
          <p14:tracePt t="68808" x="7205663" y="2174875"/>
          <p14:tracePt t="68816" x="7215188" y="2174875"/>
          <p14:tracePt t="68824" x="7240588" y="2174875"/>
          <p14:tracePt t="68832" x="7248525" y="2174875"/>
          <p14:tracePt t="68840" x="7273925" y="2174875"/>
          <p14:tracePt t="68848" x="7291388" y="2174875"/>
          <p14:tracePt t="68865" x="7308850" y="2184400"/>
          <p14:tracePt t="68872" x="7324725" y="2184400"/>
          <p14:tracePt t="68881" x="7334250" y="2184400"/>
          <p14:tracePt t="68888" x="7350125" y="2184400"/>
          <p14:tracePt t="68899" x="7385050" y="2184400"/>
          <p14:tracePt t="68904" x="7402513" y="2184400"/>
          <p14:tracePt t="68912" x="7427913" y="2184400"/>
          <p14:tracePt t="68920" x="7435850" y="2184400"/>
          <p14:tracePt t="68928" x="7453313" y="2184400"/>
          <p14:tracePt t="68936" x="7469188" y="2184400"/>
          <p14:tracePt t="68944" x="7478713" y="2184400"/>
          <p14:tracePt t="68952" x="7494588" y="2184400"/>
          <p14:tracePt t="68960" x="7504113" y="2184400"/>
          <p14:tracePt t="68968" x="7512050" y="2184400"/>
          <p14:tracePt t="68976" x="7521575" y="2184400"/>
          <p14:tracePt t="68984" x="7529513" y="2184400"/>
          <p14:tracePt t="68999" x="7537450" y="2184400"/>
          <p14:tracePt t="69008" x="7546975" y="2184400"/>
          <p14:tracePt t="69024" x="7554913" y="2184400"/>
          <p14:tracePt t="69034" x="7562850" y="2184400"/>
          <p14:tracePt t="69040" x="7572375" y="2184400"/>
          <p14:tracePt t="69058" x="7580313" y="2184400"/>
          <p14:tracePt t="69066" x="7588250" y="2192338"/>
          <p14:tracePt t="69074" x="7605713" y="2192338"/>
          <p14:tracePt t="69082" x="7631113" y="2192338"/>
          <p14:tracePt t="69090" x="7656513" y="2200275"/>
          <p14:tracePt t="69098" x="7681913" y="2200275"/>
          <p14:tracePt t="69106" x="7699375" y="2200275"/>
          <p14:tracePt t="69114" x="7732713" y="2200275"/>
          <p14:tracePt t="69122" x="7742238" y="2209800"/>
          <p14:tracePt t="69131" x="7767638" y="2209800"/>
          <p14:tracePt t="69139" x="7793038" y="2209800"/>
          <p14:tracePt t="69146" x="7800975" y="2209800"/>
          <p14:tracePt t="69154" x="7818438" y="2209800"/>
          <p14:tracePt t="69162" x="7826375" y="2209800"/>
          <p14:tracePt t="69170" x="7835900" y="2209800"/>
          <p14:tracePt t="69178" x="7851775" y="2209800"/>
          <p14:tracePt t="69186" x="7861300" y="2209800"/>
          <p14:tracePt t="69193" x="7877175" y="2209800"/>
          <p14:tracePt t="69202" x="7902575" y="2209800"/>
          <p14:tracePt t="69210" x="7920038" y="2209800"/>
          <p14:tracePt t="69218" x="7954963" y="2209800"/>
          <p14:tracePt t="69226" x="7988300" y="2209800"/>
          <p14:tracePt t="69234" x="8005763" y="2209800"/>
          <p14:tracePt t="69242" x="8021638" y="2209800"/>
          <p14:tracePt t="69250" x="8047038" y="2209800"/>
          <p14:tracePt t="69258" x="8064500" y="2209800"/>
          <p14:tracePt t="69266" x="8099425" y="2209800"/>
          <p14:tracePt t="69274" x="8124825" y="2209800"/>
          <p14:tracePt t="69282" x="8140700" y="2209800"/>
          <p14:tracePt t="69290" x="8183563" y="2209800"/>
          <p14:tracePt t="69298" x="8218488" y="2209800"/>
          <p14:tracePt t="69306" x="8269288" y="2209800"/>
          <p14:tracePt t="69316" x="8345488" y="2209800"/>
          <p14:tracePt t="69325" x="8388350" y="2209800"/>
          <p14:tracePt t="69332" x="8421688" y="2209800"/>
          <p14:tracePt t="69340" x="8464550" y="2209800"/>
          <p14:tracePt t="69348" x="8497888" y="2209800"/>
          <p14:tracePt t="69355" x="8507413" y="2209800"/>
          <p14:tracePt t="69364" x="8523288" y="2209800"/>
          <p14:tracePt t="69372" x="8532813" y="2209800"/>
          <p14:tracePt t="69436" x="8532813" y="2200275"/>
          <p14:tracePt t="69452" x="8507413" y="2200275"/>
          <p14:tracePt t="69460" x="8447088" y="2200275"/>
          <p14:tracePt t="69468" x="8285163" y="2227263"/>
          <p14:tracePt t="69476" x="8175625" y="2235200"/>
          <p14:tracePt t="69484" x="7851775" y="2268538"/>
          <p14:tracePt t="69492" x="7469188" y="2286000"/>
          <p14:tracePt t="69500" x="6994525" y="2344738"/>
          <p14:tracePt t="69509" x="6696075" y="2379663"/>
          <p14:tracePt t="69516" x="6110288" y="2422525"/>
          <p14:tracePt t="69525" x="5497513" y="2463800"/>
          <p14:tracePt t="69533" x="4979988" y="2481263"/>
          <p14:tracePt t="69541" x="4503738" y="2524125"/>
          <p14:tracePt t="69548" x="4062413" y="2557463"/>
          <p14:tracePt t="69557" x="3687763" y="2582863"/>
          <p14:tracePt t="69565" x="3305175" y="2600325"/>
          <p14:tracePt t="69573" x="2982913" y="2617788"/>
          <p14:tracePt t="69582" x="2770188" y="2625725"/>
          <p14:tracePt t="69590" x="2625725" y="2643188"/>
          <p14:tracePt t="69595" x="2489200" y="2651125"/>
          <p14:tracePt t="69606" x="2371725" y="2660650"/>
          <p14:tracePt t="69614" x="2303463" y="2660650"/>
          <p14:tracePt t="69622" x="2217738" y="2676525"/>
          <p14:tracePt t="69630" x="2159000" y="2686050"/>
          <p14:tracePt t="69638" x="2098675" y="2686050"/>
          <p14:tracePt t="69645" x="2065338" y="2693988"/>
          <p14:tracePt t="69654" x="2030413" y="2693988"/>
          <p14:tracePt t="69662" x="2014538" y="2693988"/>
          <p14:tracePt t="69669" x="1979613" y="2693988"/>
          <p14:tracePt t="69678" x="1928813" y="2693988"/>
          <p14:tracePt t="69686" x="1870075" y="2693988"/>
          <p14:tracePt t="69694" x="1766888" y="2693988"/>
          <p14:tracePt t="69702" x="1682750" y="2693988"/>
          <p14:tracePt t="69711" x="1614488" y="2693988"/>
          <p14:tracePt t="69717" x="1512888" y="2693988"/>
          <p14:tracePt t="69726" x="1452563" y="2693988"/>
          <p14:tracePt t="69733" x="1411288" y="2693988"/>
          <p14:tracePt t="69741" x="1385888" y="2693988"/>
          <p14:tracePt t="69750" x="1368425" y="2693988"/>
          <p14:tracePt t="69758" x="1350963" y="2693988"/>
          <p14:tracePt t="69765" x="1343025" y="2693988"/>
          <p14:tracePt t="69790" x="1343025" y="2686050"/>
          <p14:tracePt t="69798" x="1333500" y="2686050"/>
          <p14:tracePt t="69814" x="1317625" y="2686050"/>
          <p14:tracePt t="69822" x="1300163" y="2676525"/>
          <p14:tracePt t="69831" x="1266825" y="2668588"/>
          <p14:tracePt t="69838" x="1241425" y="2660650"/>
          <p14:tracePt t="69846" x="1231900" y="2660650"/>
          <p14:tracePt t="69854" x="1206500" y="2660650"/>
          <p14:tracePt t="69865" x="1181100" y="2651125"/>
          <p14:tracePt t="69870" x="1147763" y="2651125"/>
          <p14:tracePt t="69883" x="1130300" y="2651125"/>
          <p14:tracePt t="69886" x="1096963" y="2643188"/>
          <p14:tracePt t="69896" x="1069975" y="2643188"/>
          <p14:tracePt t="69904" x="1036638" y="2643188"/>
          <p14:tracePt t="69912" x="1028700" y="2643188"/>
          <p14:tracePt t="69920" x="1003300" y="2633663"/>
          <p14:tracePt t="69928" x="993775" y="2633663"/>
          <p14:tracePt t="69936" x="985838" y="2625725"/>
          <p14:tracePt t="69944" x="977900" y="2625725"/>
          <p14:tracePt t="69952" x="968375" y="2625725"/>
          <p14:tracePt t="70016" x="960438" y="2625725"/>
          <p14:tracePt t="70129" x="985838" y="2625725"/>
          <p14:tracePt t="70139" x="1019175" y="2625725"/>
          <p14:tracePt t="70144" x="1069975" y="2625725"/>
          <p14:tracePt t="70155" x="1147763" y="2625725"/>
          <p14:tracePt t="70160" x="1189038" y="2625725"/>
          <p14:tracePt t="70169" x="1282700" y="2625725"/>
          <p14:tracePt t="70176" x="1343025" y="2625725"/>
          <p14:tracePt t="70186" x="1427163" y="2625725"/>
          <p14:tracePt t="70195" x="1487488" y="2625725"/>
          <p14:tracePt t="70201" x="1512888" y="2625725"/>
          <p14:tracePt t="70210" x="1555750" y="2625725"/>
          <p14:tracePt t="70218" x="1622425" y="2625725"/>
          <p14:tracePt t="70227" x="1657350" y="2625725"/>
          <p14:tracePt t="70234" x="1690688" y="2625725"/>
          <p14:tracePt t="70242" x="1708150" y="2625725"/>
          <p14:tracePt t="70250" x="1741488" y="2625725"/>
          <p14:tracePt t="70258" x="1776413" y="2625725"/>
          <p14:tracePt t="70266" x="1793875" y="2625725"/>
          <p14:tracePt t="70274" x="1860550" y="2625725"/>
          <p14:tracePt t="70282" x="1903413" y="2625725"/>
          <p14:tracePt t="70290" x="1963738" y="2625725"/>
          <p14:tracePt t="70298" x="1997075" y="2625725"/>
          <p14:tracePt t="70306" x="2047875" y="2625725"/>
          <p14:tracePt t="70314" x="2082800" y="2625725"/>
          <p14:tracePt t="70322" x="2124075" y="2625725"/>
          <p14:tracePt t="70331" x="2184400" y="2625725"/>
          <p14:tracePt t="70338" x="2200275" y="2625725"/>
          <p14:tracePt t="70346" x="2235200" y="2625725"/>
          <p14:tracePt t="70354" x="2260600" y="2625725"/>
          <p14:tracePt t="70362" x="2278063" y="2625725"/>
          <p14:tracePt t="70370" x="2311400" y="2625725"/>
          <p14:tracePt t="70378" x="2336800" y="2625725"/>
          <p14:tracePt t="70386" x="2354263" y="2625725"/>
          <p14:tracePt t="70395" x="2387600" y="2625725"/>
          <p14:tracePt t="70402" x="2413000" y="2625725"/>
          <p14:tracePt t="70411" x="2447925" y="2625725"/>
          <p14:tracePt t="70418" x="2473325" y="2625725"/>
          <p14:tracePt t="70427" x="2516188" y="2625725"/>
          <p14:tracePt t="70434" x="2541588" y="2625725"/>
          <p14:tracePt t="70444" x="2574925" y="2625725"/>
          <p14:tracePt t="70450" x="2592388" y="2625725"/>
          <p14:tracePt t="70460" x="2617788" y="2625725"/>
          <p14:tracePt t="70466" x="2651125" y="2625725"/>
          <p14:tracePt t="70476" x="2676525" y="2625725"/>
          <p14:tracePt t="70484" x="2719388" y="2625725"/>
          <p14:tracePt t="70492" x="2744788" y="2625725"/>
          <p14:tracePt t="70500" x="2778125" y="2625725"/>
          <p14:tracePt t="70508" x="2795588" y="2625725"/>
          <p14:tracePt t="70516" x="2855913" y="2625725"/>
          <p14:tracePt t="70524" x="2881313" y="2625725"/>
          <p14:tracePt t="70532" x="2914650" y="2625725"/>
          <p14:tracePt t="70540" x="2932113" y="2625725"/>
          <p14:tracePt t="70549" x="2957513" y="2625725"/>
          <p14:tracePt t="70556" x="2982913" y="2625725"/>
          <p14:tracePt t="70565" x="2990850" y="2625725"/>
          <p14:tracePt t="70572" x="3008313" y="2625725"/>
          <p14:tracePt t="70581" x="3025775" y="2633663"/>
          <p14:tracePt t="70588" x="3033713" y="2633663"/>
          <p14:tracePt t="70596" x="3051175" y="2633663"/>
          <p14:tracePt t="70611" x="3059113" y="2633663"/>
          <p14:tracePt t="70620" x="3067050" y="2633663"/>
          <p14:tracePt t="70628" x="3076575" y="2633663"/>
          <p14:tracePt t="70684" x="3084513" y="2633663"/>
          <p14:tracePt t="70692" x="3094038" y="2633663"/>
          <p14:tracePt t="70716" x="3101975" y="2633663"/>
          <p14:tracePt t="70732" x="3109913" y="2633663"/>
          <p14:tracePt t="70744" x="3119438" y="2633663"/>
          <p14:tracePt t="70750" x="3119438" y="2643188"/>
          <p14:tracePt t="70766" x="3127375" y="2643188"/>
          <p14:tracePt t="70775" x="3135313" y="2643188"/>
          <p14:tracePt t="70839" x="3144838" y="2643188"/>
          <p14:tracePt t="70887" x="3152775" y="2643188"/>
          <p14:tracePt t="70903" x="3160713" y="2651125"/>
          <p14:tracePt t="70935" x="3170238" y="2651125"/>
          <p14:tracePt t="70958" x="3178175" y="2651125"/>
          <p14:tracePt t="70965" x="3186113" y="2651125"/>
          <p14:tracePt t="70974" x="3203575" y="2643188"/>
          <p14:tracePt t="70981" x="3238500" y="2633663"/>
          <p14:tracePt t="70990" x="3263900" y="2625725"/>
          <p14:tracePt t="70998" x="3279775" y="2617788"/>
          <p14:tracePt t="71006" x="3297238" y="2608263"/>
          <p14:tracePt t="71016" x="3305175" y="2608263"/>
          <p14:tracePt t="71024" x="3297238" y="2608263"/>
          <p14:tracePt t="71032" x="3238500" y="2686050"/>
          <p14:tracePt t="71307" x="3238500" y="2668588"/>
          <p14:tracePt t="71315" x="3238500" y="2643188"/>
          <p14:tracePt t="71322" x="3238500" y="2625725"/>
          <p14:tracePt t="71331" x="3238500" y="2608263"/>
          <p14:tracePt t="71339" x="3254375" y="2592388"/>
          <p14:tracePt t="71346" x="3263900" y="2582863"/>
          <p14:tracePt t="71435" x="3271838" y="2582863"/>
          <p14:tracePt t="71443" x="3271838" y="2592388"/>
          <p14:tracePt t="71459" x="3279775" y="2592388"/>
          <p14:tracePt t="71483" x="3289300" y="2592388"/>
          <p14:tracePt t="71490" x="3289300" y="2600325"/>
          <p14:tracePt t="71499" x="3297238" y="2600325"/>
          <p14:tracePt t="71507" x="3297238" y="2608263"/>
          <p14:tracePt t="71523" x="3297238" y="2617788"/>
          <p14:tracePt t="71547" x="3305175" y="2617788"/>
          <p14:tracePt t="71596" x="3314700" y="2617788"/>
          <p14:tracePt t="71604" x="3322638" y="2617788"/>
          <p14:tracePt t="71612" x="3340100" y="2617788"/>
          <p14:tracePt t="71619" x="3355975" y="2617788"/>
          <p14:tracePt t="71636" x="3373438" y="2625725"/>
          <p14:tracePt t="71644" x="3390900" y="2625725"/>
          <p14:tracePt t="71659" x="3416300" y="2625725"/>
          <p14:tracePt t="71668" x="3424238" y="2633663"/>
          <p14:tracePt t="71676" x="3441700" y="2633663"/>
          <p14:tracePt t="71684" x="3459163" y="2633663"/>
          <p14:tracePt t="71692" x="3459163" y="2643188"/>
          <p14:tracePt t="71700" x="3475038" y="2643188"/>
          <p14:tracePt t="71716" x="3484563" y="2643188"/>
          <p14:tracePt t="71731" x="3492500" y="2643188"/>
          <p14:tracePt t="71739" x="3502025" y="2643188"/>
          <p14:tracePt t="71747" x="3509963" y="2643188"/>
          <p14:tracePt t="71756" x="3517900" y="2643188"/>
          <p14:tracePt t="71764" x="3527425" y="2643188"/>
          <p14:tracePt t="71781" x="3543300" y="2643188"/>
          <p14:tracePt t="71788" x="3552825" y="2643188"/>
          <p14:tracePt t="71804" x="3560763" y="2643188"/>
          <p14:tracePt t="71813" x="3568700" y="2643188"/>
          <p14:tracePt t="71820" x="3578225" y="2643188"/>
          <p14:tracePt t="71828" x="3586163" y="2643188"/>
          <p14:tracePt t="71838" x="3594100" y="2643188"/>
          <p14:tracePt t="71855" x="3611563" y="2643188"/>
          <p14:tracePt t="71861" x="3629025" y="2643188"/>
          <p14:tracePt t="71884" x="3646488" y="2643188"/>
          <p14:tracePt t="71887" x="3654425" y="2643188"/>
          <p14:tracePt t="71895" x="3671888" y="2643188"/>
          <p14:tracePt t="71902" x="3679825" y="2643188"/>
          <p14:tracePt t="71910" x="3697288" y="2643188"/>
          <p14:tracePt t="71919" x="3713163" y="2643188"/>
          <p14:tracePt t="71927" x="3722688" y="2643188"/>
          <p14:tracePt t="71934" x="3738563" y="2643188"/>
          <p14:tracePt t="71942" x="3756025" y="2643188"/>
          <p14:tracePt t="71950" x="3763963" y="2643188"/>
          <p14:tracePt t="71959" x="3773488" y="2643188"/>
          <p14:tracePt t="71966" x="3781425" y="2643188"/>
          <p14:tracePt t="72022" x="3790950" y="2643188"/>
          <p14:tracePt t="72039" x="3798888" y="2643188"/>
          <p14:tracePt t="72055" x="3806825" y="2643188"/>
          <p14:tracePt t="72062" x="3816350" y="2643188"/>
          <p14:tracePt t="72071" x="3824288" y="2643188"/>
          <p14:tracePt t="72094" x="3832225" y="2643188"/>
          <p14:tracePt t="72110" x="3841750" y="2643188"/>
          <p14:tracePt t="72289" x="3841750" y="2651125"/>
          <p14:tracePt t="73143" x="3832225" y="2651125"/>
          <p14:tracePt t="74648" x="3824288" y="2651125"/>
          <p14:tracePt t="74658" x="3816350" y="2651125"/>
          <p14:tracePt t="74664" x="3806825" y="2651125"/>
          <p14:tracePt t="74674" x="3781425" y="2643188"/>
          <p14:tracePt t="74680" x="3756025" y="2643188"/>
          <p14:tracePt t="74690" x="3738563" y="2643188"/>
          <p14:tracePt t="74699" x="3722688" y="2643188"/>
          <p14:tracePt t="74706" x="3705225" y="2633663"/>
          <p14:tracePt t="74715" x="3679825" y="2633663"/>
          <p14:tracePt t="74722" x="3679825" y="2625725"/>
          <p14:tracePt t="74731" x="3671888" y="2625725"/>
          <p14:tracePt t="74738" x="3662363" y="2625725"/>
          <p14:tracePt t="74826" x="3654425" y="2625725"/>
          <p14:tracePt t="74842" x="3646488" y="2625725"/>
          <p14:tracePt t="74850" x="3636963" y="2625725"/>
          <p14:tracePt t="74858" x="3629025" y="2633663"/>
          <p14:tracePt t="74866" x="3619500" y="2633663"/>
          <p14:tracePt t="74874" x="3611563" y="2633663"/>
          <p14:tracePt t="74882" x="3603625" y="2633663"/>
          <p14:tracePt t="74900" x="3586163" y="2633663"/>
          <p14:tracePt t="74906" x="3578225" y="2633663"/>
          <p14:tracePt t="74915" x="3568700" y="2633663"/>
          <p14:tracePt t="74931" x="3560763" y="2633663"/>
          <p14:tracePt t="74938" x="3552825" y="2633663"/>
          <p14:tracePt t="74956" x="3543300" y="2633663"/>
          <p14:tracePt t="75036" x="3535363" y="2633663"/>
          <p14:tracePt t="75084" x="3535363" y="2625725"/>
          <p14:tracePt t="75092" x="3527425" y="2625725"/>
          <p14:tracePt t="75552" x="3543300" y="2625725"/>
          <p14:tracePt t="75559" x="3552825" y="2625725"/>
          <p14:tracePt t="75568" x="3578225" y="2625725"/>
          <p14:tracePt t="75576" x="3603625" y="2625725"/>
          <p14:tracePt t="75584" x="3619500" y="2625725"/>
          <p14:tracePt t="75591" x="3646488" y="2625725"/>
          <p14:tracePt t="75600" x="3671888" y="2625725"/>
          <p14:tracePt t="75608" x="3687763" y="2625725"/>
          <p14:tracePt t="75615" x="3713163" y="2625725"/>
          <p14:tracePt t="75624" x="3730625" y="2625725"/>
          <p14:tracePt t="75631" x="3738563" y="2625725"/>
          <p14:tracePt t="75640" x="3756025" y="2625725"/>
          <p14:tracePt t="75648" x="3763963" y="2625725"/>
          <p14:tracePt t="75656" x="3781425" y="2625725"/>
          <p14:tracePt t="75664" x="3806825" y="2625725"/>
          <p14:tracePt t="75672" x="3832225" y="2625725"/>
          <p14:tracePt t="75681" x="3867150" y="2633663"/>
          <p14:tracePt t="75688" x="3892550" y="2633663"/>
          <p14:tracePt t="75696" x="3925888" y="2643188"/>
          <p14:tracePt t="75705" x="3943350" y="2643188"/>
          <p14:tracePt t="75712" x="3968750" y="2643188"/>
          <p14:tracePt t="75721" x="4002088" y="2651125"/>
          <p14:tracePt t="75728" x="4027488" y="2651125"/>
          <p14:tracePt t="75736" x="4052888" y="2660650"/>
          <p14:tracePt t="75744" x="4087813" y="2660650"/>
          <p14:tracePt t="75752" x="4113213" y="2660650"/>
          <p14:tracePt t="75760" x="4146550" y="2660650"/>
          <p14:tracePt t="75768" x="4164013" y="2660650"/>
          <p14:tracePt t="75776" x="4197350" y="2660650"/>
          <p14:tracePt t="75786" x="4224338" y="2660650"/>
          <p14:tracePt t="75792" x="4249738" y="2660650"/>
          <p14:tracePt t="75802" x="4283075" y="2660650"/>
          <p14:tracePt t="75808" x="4333875" y="2651125"/>
          <p14:tracePt t="75818" x="4341813" y="2651125"/>
          <p14:tracePt t="75826" x="4368800" y="2651125"/>
          <p14:tracePt t="75834" x="4394200" y="2643188"/>
          <p14:tracePt t="75842" x="4410075" y="2643188"/>
          <p14:tracePt t="75850" x="4419600" y="2643188"/>
          <p14:tracePt t="75857" x="4435475" y="2643188"/>
          <p14:tracePt t="75865" x="4435475" y="2633663"/>
          <p14:tracePt t="75874" x="4452938" y="2633663"/>
          <p14:tracePt t="75881" x="4460875" y="2633663"/>
          <p14:tracePt t="75898" x="4486275" y="2633663"/>
          <p14:tracePt t="75906" x="4495800" y="2633663"/>
          <p14:tracePt t="75914" x="4521200" y="2633663"/>
          <p14:tracePt t="75922" x="4546600" y="2633663"/>
          <p14:tracePt t="75930" x="4554538" y="2633663"/>
          <p14:tracePt t="75938" x="4579938" y="2633663"/>
          <p14:tracePt t="75946" x="4605338" y="2633663"/>
          <p14:tracePt t="75954" x="4622800" y="2633663"/>
          <p14:tracePt t="75962" x="4648200" y="2633663"/>
          <p14:tracePt t="75970" x="4657725" y="2633663"/>
          <p14:tracePt t="75978" x="4683125" y="2633663"/>
          <p14:tracePt t="75986" x="4708525" y="2633663"/>
          <p14:tracePt t="75994" x="4724400" y="2633663"/>
          <p14:tracePt t="76002" x="4749800" y="2633663"/>
          <p14:tracePt t="76010" x="4784725" y="2633663"/>
          <p14:tracePt t="76018" x="4852988" y="2633663"/>
          <p14:tracePt t="76026" x="4868863" y="2633663"/>
          <p14:tracePt t="76034" x="4903788" y="2633663"/>
          <p14:tracePt t="76042" x="4946650" y="2633663"/>
          <p14:tracePt t="76050" x="4979988" y="2633663"/>
          <p14:tracePt t="76059" x="5005388" y="2633663"/>
          <p14:tracePt t="76066" x="5030788" y="2633663"/>
          <p14:tracePt t="76076" x="5064125" y="2625725"/>
          <p14:tracePt t="76083" x="5099050" y="2625725"/>
          <p14:tracePt t="76092" x="5116513" y="2625725"/>
          <p14:tracePt t="76099" x="5141913" y="2625725"/>
          <p14:tracePt t="76108" x="5167313" y="2625725"/>
          <p14:tracePt t="76116" x="5192713" y="2625725"/>
          <p14:tracePt t="76124" x="5226050" y="2625725"/>
          <p14:tracePt t="76132" x="5260975" y="2625725"/>
          <p14:tracePt t="76140" x="5286375" y="2625725"/>
          <p14:tracePt t="76149" x="5327650" y="2617788"/>
          <p14:tracePt t="76156" x="5353050" y="2617788"/>
          <p14:tracePt t="76165" x="5387975" y="2617788"/>
          <p14:tracePt t="76172" x="5430838" y="2617788"/>
          <p14:tracePt t="76181" x="5456238" y="2617788"/>
          <p14:tracePt t="76189" x="5497513" y="2617788"/>
          <p14:tracePt t="76197" x="5532438" y="2617788"/>
          <p14:tracePt t="76204" x="5575300" y="2617788"/>
          <p14:tracePt t="76212" x="5626100" y="2617788"/>
          <p14:tracePt t="76220" x="5684838" y="2617788"/>
          <p14:tracePt t="76229" x="5710238" y="2617788"/>
          <p14:tracePt t="76236" x="5745163" y="2617788"/>
          <p14:tracePt t="76244" x="5770563" y="2617788"/>
          <p14:tracePt t="76252" x="5803900" y="2617788"/>
          <p14:tracePt t="76260" x="5829300" y="2617788"/>
          <p14:tracePt t="76268" x="5846763" y="2617788"/>
          <p14:tracePt t="76276" x="5864225" y="2617788"/>
          <p14:tracePt t="76284" x="5880100" y="2617788"/>
          <p14:tracePt t="76300" x="5897563" y="2617788"/>
          <p14:tracePt t="76309" x="5905500" y="2617788"/>
          <p14:tracePt t="76316" x="5915025" y="2617788"/>
          <p14:tracePt t="76324" x="5922963" y="2617788"/>
          <p14:tracePt t="76350" x="5932488" y="2617788"/>
          <p14:tracePt t="76407" x="5940425" y="2617788"/>
          <p14:tracePt t="76430" x="5948363" y="2617788"/>
          <p14:tracePt t="76454" x="5957888" y="2617788"/>
          <p14:tracePt t="76462" x="5965825" y="2617788"/>
          <p14:tracePt t="76478" x="5973763" y="2617788"/>
          <p14:tracePt t="76485" x="5983288" y="2617788"/>
          <p14:tracePt t="76494" x="5991225" y="2617788"/>
          <p14:tracePt t="76502" x="5999163" y="2617788"/>
          <p14:tracePt t="76509" x="6016625" y="2617788"/>
          <p14:tracePt t="76526" x="6024563" y="2617788"/>
          <p14:tracePt t="76542" x="6034088" y="2617788"/>
          <p14:tracePt t="76550" x="6042025" y="2617788"/>
          <p14:tracePt t="76777" x="6049963" y="2617788"/>
          <p14:tracePt t="76793" x="6059488" y="2608263"/>
          <p14:tracePt t="76823" x="6067425" y="2608263"/>
          <p14:tracePt t="76848" x="6076950" y="2608263"/>
          <p14:tracePt t="76872" x="6084888" y="2608263"/>
          <p14:tracePt t="76898" x="6092825" y="2608263"/>
          <p14:tracePt t="76905" x="6102350" y="2608263"/>
          <p14:tracePt t="76920" x="6110288" y="2608263"/>
          <p14:tracePt t="76931" x="6118225" y="2608263"/>
          <p14:tracePt t="76936" x="6127750" y="2608263"/>
          <p14:tracePt t="76963" x="6135688" y="2608263"/>
          <p14:tracePt t="76979" x="6143625" y="2608263"/>
          <p14:tracePt t="77034" x="6153150" y="2608263"/>
          <p14:tracePt t="77058" x="6161088" y="2608263"/>
          <p14:tracePt t="77074" x="6169025" y="2608263"/>
          <p14:tracePt t="77082" x="6178550" y="2608263"/>
          <p14:tracePt t="77090" x="6186488" y="2608263"/>
          <p14:tracePt t="77356" x="6161088" y="2633663"/>
          <p14:tracePt t="77365" x="6110288" y="2660650"/>
          <p14:tracePt t="77372" x="6076950" y="2676525"/>
          <p14:tracePt t="77381" x="6016625" y="2693988"/>
          <p14:tracePt t="77388" x="5915025" y="2736850"/>
          <p14:tracePt t="77397" x="5864225" y="2778125"/>
          <p14:tracePt t="77702" x="5864225" y="2770188"/>
          <p14:tracePt t="77710" x="5864225" y="2752725"/>
          <p14:tracePt t="77718" x="5854700" y="2744788"/>
          <p14:tracePt t="77727" x="5854700" y="2727325"/>
          <p14:tracePt t="77736" x="5846763" y="2711450"/>
          <p14:tracePt t="77742" x="5846763" y="2701925"/>
          <p14:tracePt t="77752" x="5838825" y="2686050"/>
          <p14:tracePt t="77758" x="5829300" y="2668588"/>
          <p14:tracePt t="77774" x="5813425" y="2651125"/>
          <p14:tracePt t="77784" x="5803900" y="2651125"/>
          <p14:tracePt t="77800" x="5788025" y="2651125"/>
          <p14:tracePt t="77808" x="5778500" y="2643188"/>
          <p14:tracePt t="77824" x="5770563" y="2643188"/>
          <p14:tracePt t="77831" x="5761038" y="2643188"/>
          <p14:tracePt t="77848" x="5753100" y="2643188"/>
          <p14:tracePt t="77856" x="5753100" y="2633663"/>
          <p14:tracePt t="77883" x="5753100" y="2625725"/>
          <p14:tracePt t="78154" x="5761038" y="2625725"/>
          <p14:tracePt t="78162" x="5770563" y="2625725"/>
          <p14:tracePt t="78169" x="5770563" y="2617788"/>
          <p14:tracePt t="78186" x="5778500" y="2608263"/>
          <p14:tracePt t="78194" x="5788025" y="2608263"/>
          <p14:tracePt t="78211" x="5788025" y="2600325"/>
          <p14:tracePt t="78218" x="5795963" y="2600325"/>
          <p14:tracePt t="78228" x="5813425" y="2600325"/>
          <p14:tracePt t="78243" x="5829300" y="2600325"/>
          <p14:tracePt t="78250" x="5838825" y="2600325"/>
          <p14:tracePt t="78259" x="5854700" y="2600325"/>
          <p14:tracePt t="78266" x="5864225" y="2600325"/>
          <p14:tracePt t="78275" x="5872163" y="2600325"/>
          <p14:tracePt t="78282" x="5880100" y="2600325"/>
          <p14:tracePt t="78290" x="5889625" y="2600325"/>
          <p14:tracePt t="78298" x="5889625" y="2592388"/>
          <p14:tracePt t="78306" x="5897563" y="2592388"/>
          <p14:tracePt t="78317" x="5905500" y="2592388"/>
          <p14:tracePt t="78322" x="5915025" y="2592388"/>
          <p14:tracePt t="78332" x="5932488" y="2592388"/>
          <p14:tracePt t="78339" x="5948363" y="2592388"/>
          <p14:tracePt t="78349" x="5957888" y="2592388"/>
          <p14:tracePt t="78356" x="5973763" y="2592388"/>
          <p14:tracePt t="78365" x="5983288" y="2592388"/>
          <p14:tracePt t="78372" x="5999163" y="2592388"/>
          <p14:tracePt t="78381" x="6016625" y="2592388"/>
          <p14:tracePt t="78389" x="6024563" y="2592388"/>
          <p14:tracePt t="78397" x="6034088" y="2592388"/>
          <p14:tracePt t="78404" x="6042025" y="2592388"/>
          <p14:tracePt t="78412" x="6059488" y="2592388"/>
          <p14:tracePt t="78420" x="6076950" y="2592388"/>
          <p14:tracePt t="78436" x="6084888" y="2592388"/>
          <p14:tracePt t="78444" x="6092825" y="2582863"/>
          <p14:tracePt t="78460" x="6110288" y="2582863"/>
          <p14:tracePt t="78468" x="6118225" y="2582863"/>
          <p14:tracePt t="78484" x="6135688" y="2582863"/>
          <p14:tracePt t="78492" x="6161088" y="2574925"/>
          <p14:tracePt t="78500" x="6178550" y="2574925"/>
          <p14:tracePt t="78509" x="6203950" y="2574925"/>
          <p14:tracePt t="78516" x="6229350" y="2574925"/>
          <p14:tracePt t="78524" x="6246813" y="2574925"/>
          <p14:tracePt t="78533" x="6272213" y="2574925"/>
          <p14:tracePt t="78540" x="6297613" y="2574925"/>
          <p14:tracePt t="78549" x="6323013" y="2574925"/>
          <p14:tracePt t="78556" x="6330950" y="2574925"/>
          <p14:tracePt t="78565" x="6348413" y="2574925"/>
          <p14:tracePt t="78572" x="6365875" y="2574925"/>
          <p14:tracePt t="78584" x="6373813" y="2574925"/>
          <p14:tracePt t="78596" x="6381750" y="2574925"/>
          <p14:tracePt t="78606" x="6391275" y="2574925"/>
          <p14:tracePt t="78622" x="6399213" y="2574925"/>
          <p14:tracePt t="78630" x="6407150" y="2574925"/>
          <p14:tracePt t="78654" x="6416675" y="2574925"/>
          <p14:tracePt t="78694" x="6424613" y="2574925"/>
          <p14:tracePt t="78742" x="6432550" y="2574925"/>
          <p14:tracePt t="78760" x="6442075" y="2574925"/>
          <p14:tracePt t="78782" x="6450013" y="2574925"/>
          <p14:tracePt t="79338" x="6457950" y="2574925"/>
          <p14:tracePt t="79346" x="6467475" y="2574925"/>
          <p14:tracePt t="79354" x="6475413" y="2574925"/>
          <p14:tracePt t="79362" x="6483350" y="2566988"/>
          <p14:tracePt t="79370" x="6492875" y="2566988"/>
          <p14:tracePt t="79378" x="6510338" y="2566988"/>
          <p14:tracePt t="79386" x="6518275" y="2566988"/>
          <p14:tracePt t="79394" x="6526213" y="2566988"/>
          <p14:tracePt t="79410" x="6535738" y="2566988"/>
          <p14:tracePt t="79418" x="6543675" y="2566988"/>
          <p14:tracePt t="79436" x="6551613" y="2566988"/>
          <p14:tracePt t="79442" x="6569075" y="2566988"/>
          <p14:tracePt t="79452" x="6577013" y="2566988"/>
          <p14:tracePt t="79459" x="6586538" y="2566988"/>
          <p14:tracePt t="79469" x="6594475" y="2566988"/>
          <p14:tracePt t="79484" x="6611938" y="2566988"/>
          <p14:tracePt t="79493" x="6619875" y="2566988"/>
          <p14:tracePt t="79516" x="6627813" y="2566988"/>
          <p14:tracePt t="79524" x="6637338" y="2566988"/>
          <p14:tracePt t="79548" x="6645275" y="2566988"/>
          <p14:tracePt t="79564" x="6654800" y="2566988"/>
          <p14:tracePt t="79572" x="6662738" y="2566988"/>
          <p14:tracePt t="79596" x="6670675" y="2566988"/>
          <p14:tracePt t="79603" x="6680200" y="2566988"/>
          <p14:tracePt t="79750" x="6688138" y="2566988"/>
          <p14:tracePt t="79757" x="6696075" y="2566988"/>
          <p14:tracePt t="79766" x="6705600" y="2566988"/>
          <p14:tracePt t="79772" x="6713538" y="2557463"/>
          <p14:tracePt t="79783" x="6731000" y="2557463"/>
          <p14:tracePt t="79790" x="6746875" y="2557463"/>
          <p14:tracePt t="79799" x="6764338" y="2557463"/>
          <p14:tracePt t="79806" x="6781800" y="2557463"/>
          <p14:tracePt t="79822" x="6799263" y="2557463"/>
          <p14:tracePt t="79832" x="6807200" y="2557463"/>
          <p14:tracePt t="79849" x="6824663" y="2557463"/>
          <p14:tracePt t="79863" x="6832600" y="2557463"/>
          <p14:tracePt t="79870" x="6850063" y="2557463"/>
          <p14:tracePt t="79886" x="6865938" y="2557463"/>
          <p14:tracePt t="79894" x="6875463" y="2557463"/>
          <p14:tracePt t="79918" x="6883400" y="2557463"/>
          <p14:tracePt t="79926" x="6891338" y="2557463"/>
          <p14:tracePt t="79942" x="6900863" y="2557463"/>
          <p14:tracePt t="79950" x="6908800" y="2557463"/>
          <p14:tracePt t="79966" x="6916738" y="2557463"/>
          <p14:tracePt t="80022" x="6926263" y="2557463"/>
          <p14:tracePt t="80047" x="6934200" y="2557463"/>
          <p14:tracePt t="80097" x="6943725" y="2557463"/>
          <p14:tracePt t="80105" x="6951663" y="2557463"/>
          <p14:tracePt t="80112" x="6959600" y="2557463"/>
          <p14:tracePt t="80129" x="6977063" y="2566988"/>
          <p14:tracePt t="80136" x="6985000" y="2566988"/>
          <p14:tracePt t="80144" x="6994525" y="2566988"/>
          <p14:tracePt t="80152" x="7002463" y="2566988"/>
          <p14:tracePt t="80160" x="7010400" y="2566988"/>
          <p14:tracePt t="80200" x="7019925" y="2566988"/>
          <p14:tracePt t="80216" x="7027863" y="2566988"/>
          <p14:tracePt t="80240" x="7035800" y="2566988"/>
          <p14:tracePt t="80256" x="7045325" y="2566988"/>
          <p14:tracePt t="80264" x="7045325" y="2574925"/>
          <p14:tracePt t="80272" x="7053263" y="2574925"/>
          <p14:tracePt t="80296" x="7061200" y="2574925"/>
          <p14:tracePt t="80306" x="7070725" y="2574925"/>
          <p14:tracePt t="80313" x="7078663" y="2574925"/>
          <p14:tracePt t="80322" x="7096125" y="2574925"/>
          <p14:tracePt t="80339" x="7113588" y="2582863"/>
          <p14:tracePt t="80348" x="7121525" y="2582863"/>
          <p14:tracePt t="80363" x="7129463" y="2582863"/>
          <p14:tracePt t="80378" x="7138988" y="2592388"/>
          <p14:tracePt t="80386" x="7146925" y="2592388"/>
          <p14:tracePt t="80394" x="7154863" y="2592388"/>
          <p14:tracePt t="80402" x="7164388" y="2592388"/>
          <p14:tracePt t="80409" x="7172325" y="2592388"/>
          <p14:tracePt t="80417" x="7180263" y="2592388"/>
          <p14:tracePt t="80426" x="7189788" y="2592388"/>
          <p14:tracePt t="80434" x="7197725" y="2592388"/>
          <p14:tracePt t="80450" x="7205663" y="2592388"/>
          <p14:tracePt t="80458" x="7215188" y="2592388"/>
          <p14:tracePt t="80474" x="7223125" y="2592388"/>
          <p14:tracePt t="80483" x="7232650" y="2600325"/>
          <p14:tracePt t="80490" x="7240588" y="2600325"/>
          <p14:tracePt t="80498" x="7248525" y="2600325"/>
          <p14:tracePt t="80506" x="7258050" y="2600325"/>
          <p14:tracePt t="80515" x="7265988" y="2600325"/>
          <p14:tracePt t="80522" x="7273925" y="2608263"/>
          <p14:tracePt t="80538" x="7283450" y="2608263"/>
          <p14:tracePt t="80563" x="7291388" y="2608263"/>
          <p14:tracePt t="80570" x="7299325" y="2608263"/>
          <p14:tracePt t="80581" x="7308850" y="2608263"/>
          <p14:tracePt t="80588" x="7316788" y="2608263"/>
          <p14:tracePt t="80596" x="7324725" y="2608263"/>
          <p14:tracePt t="80603" x="7334250" y="2608263"/>
          <p14:tracePt t="80612" x="7342188" y="2608263"/>
          <p14:tracePt t="80620" x="7359650" y="2617788"/>
          <p14:tracePt t="80635" x="7367588" y="2617788"/>
          <p14:tracePt t="80643" x="7377113" y="2617788"/>
          <p14:tracePt t="80676" x="7385050" y="2617788"/>
          <p14:tracePt t="80708" x="7392988" y="2617788"/>
          <p14:tracePt t="80757" x="7402513" y="2617788"/>
          <p14:tracePt t="80829" x="7410450" y="2617788"/>
          <p14:tracePt t="80839" x="7418388" y="2617788"/>
          <p14:tracePt t="80854" x="7427913" y="2617788"/>
          <p14:tracePt t="80860" x="7435850" y="2617788"/>
          <p14:tracePt t="80870" x="7443788" y="2617788"/>
          <p14:tracePt t="80899" x="7461250" y="2617788"/>
          <p14:tracePt t="80918" x="7469188" y="2617788"/>
          <p14:tracePt t="80926" x="7478713" y="2617788"/>
          <p14:tracePt t="80950" x="7494588" y="2617788"/>
          <p14:tracePt t="80959" x="7504113" y="2617788"/>
          <p14:tracePt t="80991" x="7512050" y="2617788"/>
          <p14:tracePt t="81007" x="7521575" y="2617788"/>
          <p14:tracePt t="81022" x="7529513" y="2617788"/>
          <p14:tracePt t="81062" x="7537450" y="2617788"/>
          <p14:tracePt t="81069" x="7546975" y="2617788"/>
          <p14:tracePt t="81102" x="7554913" y="2617788"/>
          <p14:tracePt t="81119" x="7562850" y="2617788"/>
          <p14:tracePt t="81126" x="7572375" y="2617788"/>
          <p14:tracePt t="81160" x="7580313" y="2617788"/>
          <p14:tracePt t="81176" x="7588250" y="2617788"/>
          <p14:tracePt t="81200" x="7597775" y="2617788"/>
          <p14:tracePt t="81216" x="7605713" y="2617788"/>
          <p14:tracePt t="81224" x="7613650" y="2617788"/>
          <p14:tracePt t="81257" x="7623175" y="2617788"/>
          <p14:tracePt t="81289" x="7631113" y="2617788"/>
          <p14:tracePt t="81419" x="7613650" y="2617788"/>
          <p14:tracePt t="81425" x="7580313" y="2633663"/>
          <p14:tracePt t="81434" x="7478713" y="2668588"/>
          <p14:tracePt t="81440" x="7367588" y="2693988"/>
          <p14:tracePt t="81450" x="7248525" y="2701925"/>
          <p14:tracePt t="81458" x="7138988" y="2727325"/>
          <p14:tracePt t="81465" x="6994525" y="2752725"/>
          <p14:tracePt t="81474" x="6865938" y="2762250"/>
          <p14:tracePt t="81481" x="6721475" y="2787650"/>
          <p14:tracePt t="81489" x="6457950" y="2813050"/>
          <p14:tracePt t="81498" x="6323013" y="2830513"/>
          <p14:tracePt t="81506" x="6161088" y="2855913"/>
          <p14:tracePt t="81514" x="6034088" y="2863850"/>
          <p14:tracePt t="81522" x="5973763" y="2871788"/>
          <p14:tracePt t="81532" x="5829300" y="2889250"/>
          <p14:tracePt t="81539" x="5727700" y="2897188"/>
          <p14:tracePt t="81547" x="5549900" y="2922588"/>
          <p14:tracePt t="81555" x="5481638" y="2922588"/>
          <p14:tracePt t="81563" x="5345113" y="2949575"/>
          <p14:tracePt t="81571" x="5218113" y="2957513"/>
          <p14:tracePt t="81579" x="5081588" y="2965450"/>
          <p14:tracePt t="81589" x="4937125" y="2982913"/>
          <p14:tracePt t="81594" x="4827588" y="2990850"/>
          <p14:tracePt t="81602" x="4767263" y="3000375"/>
          <p14:tracePt t="81609" x="4622800" y="3016250"/>
          <p14:tracePt t="81618" x="4564063" y="3016250"/>
          <p14:tracePt t="81626" x="4435475" y="3025775"/>
          <p14:tracePt t="81634" x="4308475" y="3033713"/>
          <p14:tracePt t="81642" x="4249738" y="3033713"/>
          <p14:tracePt t="81649" x="4121150" y="3059113"/>
          <p14:tracePt t="81658" x="4052888" y="3059113"/>
          <p14:tracePt t="81666" x="3935413" y="3076575"/>
          <p14:tracePt t="81674" x="3883025" y="3076575"/>
          <p14:tracePt t="81681" x="3763963" y="3084513"/>
          <p14:tracePt t="81689" x="3629025" y="3084513"/>
          <p14:tracePt t="81698" x="3543300" y="3084513"/>
          <p14:tracePt t="81705" x="3441700" y="3094038"/>
          <p14:tracePt t="81716" x="3355975" y="3094038"/>
          <p14:tracePt t="81724" x="3314700" y="3094038"/>
          <p14:tracePt t="81731" x="3238500" y="3101975"/>
          <p14:tracePt t="81740" x="3211513" y="3101975"/>
          <p14:tracePt t="81748" x="3170238" y="3101975"/>
          <p14:tracePt t="81756" x="3127375" y="3101975"/>
          <p14:tracePt t="81764" x="3101975" y="3101975"/>
          <p14:tracePt t="81772" x="3076575" y="3101975"/>
          <p14:tracePt t="81781" x="3041650" y="3101975"/>
          <p14:tracePt t="81788" x="3000375" y="3101975"/>
          <p14:tracePt t="81797" x="2940050" y="3101975"/>
          <p14:tracePt t="81804" x="2897188" y="3101975"/>
          <p14:tracePt t="81812" x="2830513" y="3101975"/>
          <p14:tracePt t="81820" x="2770188" y="3101975"/>
          <p14:tracePt t="81829" x="2711450" y="3101975"/>
          <p14:tracePt t="81837" x="2651125" y="3101975"/>
          <p14:tracePt t="81845" x="2600325" y="3101975"/>
          <p14:tracePt t="81853" x="2524125" y="3101975"/>
          <p14:tracePt t="81860" x="2463800" y="3101975"/>
          <p14:tracePt t="81868" x="2405063" y="3119438"/>
          <p14:tracePt t="81877" x="2354263" y="3119438"/>
          <p14:tracePt t="81885" x="2293938" y="3119438"/>
          <p14:tracePt t="81893" x="2260600" y="3119438"/>
          <p14:tracePt t="81902" x="2217738" y="3119438"/>
          <p14:tracePt t="81909" x="2174875" y="3119438"/>
          <p14:tracePt t="81916" x="2141538" y="3119438"/>
          <p14:tracePt t="81924" x="2098675" y="3119438"/>
          <p14:tracePt t="81932" x="2082800" y="3119438"/>
          <p14:tracePt t="81940" x="2047875" y="3119438"/>
          <p14:tracePt t="81949" x="2005013" y="3119438"/>
          <p14:tracePt t="81956" x="1979613" y="3119438"/>
          <p14:tracePt t="81965" x="1954213" y="3119438"/>
          <p14:tracePt t="81972" x="1895475" y="3119438"/>
          <p14:tracePt t="81981" x="1860550" y="3119438"/>
          <p14:tracePt t="81988" x="1819275" y="3119438"/>
          <p14:tracePt t="81998" x="1793875" y="3119438"/>
          <p14:tracePt t="82006" x="1758950" y="3119438"/>
          <p14:tracePt t="82014" x="1725613" y="3119438"/>
          <p14:tracePt t="82022" x="1716088" y="3119438"/>
          <p14:tracePt t="82030" x="1700213" y="3119438"/>
          <p14:tracePt t="82038" x="1682750" y="3119438"/>
          <p14:tracePt t="82046" x="1674813" y="3119438"/>
          <p14:tracePt t="82167" x="1708150" y="3119438"/>
          <p14:tracePt t="82174" x="1784350" y="3119438"/>
          <p14:tracePt t="82182" x="1827213" y="3119438"/>
          <p14:tracePt t="82190" x="1885950" y="3119438"/>
          <p14:tracePt t="82199" x="1971675" y="3101975"/>
          <p14:tracePt t="82206" x="2022475" y="3101975"/>
          <p14:tracePt t="82215" x="2073275" y="3101975"/>
          <p14:tracePt t="82222" x="2149475" y="3101975"/>
          <p14:tracePt t="82232" x="2184400" y="3101975"/>
          <p14:tracePt t="82239" x="2227263" y="3101975"/>
          <p14:tracePt t="82249" x="2268538" y="3101975"/>
          <p14:tracePt t="82254" x="2293938" y="3101975"/>
          <p14:tracePt t="82265" x="2328863" y="3101975"/>
          <p14:tracePt t="82270" x="2354263" y="3101975"/>
          <p14:tracePt t="82281" x="2387600" y="3101975"/>
          <p14:tracePt t="82288" x="2405063" y="3101975"/>
          <p14:tracePt t="82297" x="2430463" y="3101975"/>
          <p14:tracePt t="82304" x="2447925" y="3101975"/>
          <p14:tracePt t="82313" x="2455863" y="3101975"/>
          <p14:tracePt t="82322" x="2481263" y="3101975"/>
          <p14:tracePt t="82328" x="2506663" y="3109913"/>
          <p14:tracePt t="82337" x="2516188" y="3109913"/>
          <p14:tracePt t="82344" x="2541588" y="3109913"/>
          <p14:tracePt t="82353" x="2549525" y="3109913"/>
          <p14:tracePt t="82360" x="2566988" y="3119438"/>
          <p14:tracePt t="82368" x="2582863" y="3119438"/>
          <p14:tracePt t="82376" x="2592388" y="3119438"/>
          <p14:tracePt t="82384" x="2608263" y="3119438"/>
          <p14:tracePt t="82392" x="2625725" y="3119438"/>
          <p14:tracePt t="82401" x="2643188" y="3119438"/>
          <p14:tracePt t="82409" x="2660650" y="3119438"/>
          <p14:tracePt t="82416" x="2686050" y="3119438"/>
          <p14:tracePt t="82432" x="2701925" y="3119438"/>
          <p14:tracePt t="82449" x="2711450" y="3119438"/>
          <p14:tracePt t="82472" x="2719388" y="3119438"/>
          <p14:tracePt t="82497" x="2727325" y="3119438"/>
          <p14:tracePt t="82505" x="2736850" y="3119438"/>
          <p14:tracePt t="82513" x="2752725" y="3119438"/>
          <p14:tracePt t="82520" x="2770188" y="3119438"/>
          <p14:tracePt t="82529" x="2787650" y="3119438"/>
          <p14:tracePt t="82538" x="2813050" y="3119438"/>
          <p14:tracePt t="82545" x="2830513" y="3127375"/>
          <p14:tracePt t="82553" x="2846388" y="3127375"/>
          <p14:tracePt t="82563" x="2863850" y="3127375"/>
          <p14:tracePt t="82570" x="2871788" y="3127375"/>
          <p14:tracePt t="82579" x="2889250" y="3135313"/>
          <p14:tracePt t="82587" x="2906713" y="3144838"/>
          <p14:tracePt t="82602" x="2922588" y="3144838"/>
          <p14:tracePt t="82609" x="2932113" y="3144838"/>
          <p14:tracePt t="82617" x="2940050" y="3144838"/>
          <p14:tracePt t="82626" x="2949575" y="3144838"/>
          <p14:tracePt t="82634" x="2957513" y="3152775"/>
          <p14:tracePt t="82642" x="2974975" y="3152775"/>
          <p14:tracePt t="82650" x="2982913" y="3152775"/>
          <p14:tracePt t="82657" x="2990850" y="3152775"/>
          <p14:tracePt t="82665" x="3000375" y="3152775"/>
          <p14:tracePt t="82674" x="3008313" y="3152775"/>
          <p14:tracePt t="82730" x="3016250" y="3152775"/>
          <p14:tracePt t="82738" x="3025775" y="3152775"/>
          <p14:tracePt t="82762" x="3033713" y="3152775"/>
          <p14:tracePt t="82802" x="3033713" y="3160713"/>
          <p14:tracePt t="83528" x="3041650" y="3160713"/>
          <p14:tracePt t="83674" x="3051175" y="3160713"/>
          <p14:tracePt t="83786" x="3059113" y="3160713"/>
          <p14:tracePt t="84004" x="3067050" y="3160713"/>
          <p14:tracePt t="84389" x="3076575" y="3160713"/>
          <p14:tracePt t="84414" x="3084513" y="3160713"/>
          <p14:tracePt t="84480" x="3094038" y="3160713"/>
          <p14:tracePt t="84922" x="3101975" y="3160713"/>
          <p14:tracePt t="84946" x="3109913" y="3160713"/>
          <p14:tracePt t="85002" x="3119438" y="3160713"/>
          <p14:tracePt t="85027" x="3127375" y="3160713"/>
          <p14:tracePt t="85042" x="3144838" y="3160713"/>
          <p14:tracePt t="85050" x="3160713" y="3160713"/>
          <p14:tracePt t="85058" x="3178175" y="3160713"/>
          <p14:tracePt t="85065" x="3195638" y="3160713"/>
          <p14:tracePt t="85074" x="3221038" y="3160713"/>
          <p14:tracePt t="85081" x="3228975" y="3160713"/>
          <p14:tracePt t="85092" x="3254375" y="3160713"/>
          <p14:tracePt t="85100" x="3263900" y="3160713"/>
          <p14:tracePt t="85108" x="3279775" y="3160713"/>
          <p14:tracePt t="85116" x="3305175" y="3160713"/>
          <p14:tracePt t="85124" x="3314700" y="3160713"/>
          <p14:tracePt t="85132" x="3330575" y="3160713"/>
          <p14:tracePt t="85140" x="3348038" y="3160713"/>
          <p14:tracePt t="85148" x="3355975" y="3160713"/>
          <p14:tracePt t="85156" x="3382963" y="3160713"/>
          <p14:tracePt t="85164" x="3390900" y="3152775"/>
          <p14:tracePt t="85172" x="3408363" y="3152775"/>
          <p14:tracePt t="85180" x="3424238" y="3152775"/>
          <p14:tracePt t="85188" x="3433763" y="3152775"/>
          <p14:tracePt t="85196" x="3441700" y="3152775"/>
          <p14:tracePt t="85205" x="3449638" y="3152775"/>
          <p14:tracePt t="85212" x="3459163" y="3152775"/>
          <p14:tracePt t="85220" x="3475038" y="3152775"/>
          <p14:tracePt t="85229" x="3484563" y="3152775"/>
          <p14:tracePt t="85236" x="3509963" y="3152775"/>
          <p14:tracePt t="85244" x="3527425" y="3152775"/>
          <p14:tracePt t="85252" x="3535363" y="3152775"/>
          <p14:tracePt t="85260" x="3552825" y="3152775"/>
          <p14:tracePt t="85268" x="3560763" y="3152775"/>
          <p14:tracePt t="85276" x="3578225" y="3152775"/>
          <p14:tracePt t="85284" x="3594100" y="3152775"/>
          <p14:tracePt t="85292" x="3611563" y="3160713"/>
          <p14:tracePt t="85300" x="3629025" y="3160713"/>
          <p14:tracePt t="85308" x="3636963" y="3160713"/>
          <p14:tracePt t="85316" x="3654425" y="3170238"/>
          <p14:tracePt t="85324" x="3671888" y="3170238"/>
          <p14:tracePt t="85332" x="3687763" y="3170238"/>
          <p14:tracePt t="85340" x="3697288" y="3170238"/>
          <p14:tracePt t="85350" x="3705225" y="3170238"/>
          <p14:tracePt t="85356" x="3713163" y="3170238"/>
          <p14:tracePt t="85366" x="3722688" y="3170238"/>
          <p14:tracePt t="85372" x="3730625" y="3170238"/>
          <p14:tracePt t="85382" x="3738563" y="3170238"/>
          <p14:tracePt t="85391" x="3756025" y="3170238"/>
          <p14:tracePt t="85398" x="3763963" y="3170238"/>
          <p14:tracePt t="85406" x="3773488" y="3170238"/>
          <p14:tracePt t="85415" x="3790950" y="3170238"/>
          <p14:tracePt t="85422" x="3798888" y="3170238"/>
          <p14:tracePt t="85431" x="3816350" y="3170238"/>
          <p14:tracePt t="85438" x="3824288" y="3170238"/>
          <p14:tracePt t="85470" x="3832225" y="3170238"/>
          <p14:tracePt t="86710" x="3849688" y="3170238"/>
          <p14:tracePt t="86718" x="3867150" y="3170238"/>
          <p14:tracePt t="86726" x="3892550" y="3170238"/>
          <p14:tracePt t="86734" x="3908425" y="3170238"/>
          <p14:tracePt t="86742" x="3917950" y="3170238"/>
          <p14:tracePt t="86750" x="3935413" y="3170238"/>
          <p14:tracePt t="86758" x="3943350" y="3170238"/>
          <p14:tracePt t="86766" x="3960813" y="3170238"/>
          <p14:tracePt t="86774" x="3968750" y="3170238"/>
          <p14:tracePt t="86784" x="3976688" y="3170238"/>
          <p14:tracePt t="86792" x="4002088" y="3170238"/>
          <p14:tracePt t="86800" x="4027488" y="3170238"/>
          <p14:tracePt t="86808" x="4052888" y="3170238"/>
          <p14:tracePt t="86815" x="4095750" y="3170238"/>
          <p14:tracePt t="86824" x="4138613" y="3170238"/>
          <p14:tracePt t="86832" x="4224338" y="3170238"/>
          <p14:tracePt t="86840" x="4283075" y="3170238"/>
          <p14:tracePt t="86848" x="4325938" y="3170238"/>
          <p14:tracePt t="86856" x="4410075" y="3170238"/>
          <p14:tracePt t="86864" x="4470400" y="3170238"/>
          <p14:tracePt t="86872" x="4513263" y="3170238"/>
          <p14:tracePt t="86882" x="4614863" y="3186113"/>
          <p14:tracePt t="86888" x="4648200" y="3186113"/>
          <p14:tracePt t="86896" x="4691063" y="3186113"/>
          <p14:tracePt t="86904" x="4749800" y="3186113"/>
          <p14:tracePt t="86912" x="4775200" y="3186113"/>
          <p14:tracePt t="86920" x="4810125" y="3186113"/>
          <p14:tracePt t="86928" x="4835525" y="3186113"/>
          <p14:tracePt t="86936" x="4860925" y="3186113"/>
          <p14:tracePt t="86944" x="4878388" y="3186113"/>
          <p14:tracePt t="86952" x="4911725" y="3186113"/>
          <p14:tracePt t="86960" x="4919663" y="3186113"/>
          <p14:tracePt t="86968" x="4946650" y="3186113"/>
          <p14:tracePt t="86976" x="4972050" y="3186113"/>
          <p14:tracePt t="86984" x="4979988" y="3178175"/>
          <p14:tracePt t="86992" x="5005388" y="3178175"/>
          <p14:tracePt t="87000" x="5022850" y="3178175"/>
          <p14:tracePt t="87016" x="5030788" y="3178175"/>
          <p14:tracePt t="87024" x="5038725" y="3178175"/>
          <p14:tracePt t="87040" x="5048250" y="3178175"/>
          <p14:tracePt t="87050" x="5056188" y="3178175"/>
          <p14:tracePt t="87065" x="5064125" y="3178175"/>
          <p14:tracePt t="87114" x="5073650" y="3178175"/>
          <p14:tracePt t="87139" x="5081588" y="3178175"/>
          <p14:tracePt t="87163" x="5091113" y="3178175"/>
          <p14:tracePt t="87170" x="5099050" y="3178175"/>
          <p14:tracePt t="87179" x="5106988" y="3178175"/>
          <p14:tracePt t="87210" x="5116513" y="3178175"/>
          <p14:tracePt t="87234" x="5124450" y="3178175"/>
          <p14:tracePt t="87325" x="5132388" y="3178175"/>
          <p14:tracePt t="87340" x="5141913" y="3178175"/>
          <p14:tracePt t="87354" x="5149850" y="3178175"/>
          <p14:tracePt t="87492" x="5141913" y="3178175"/>
          <p14:tracePt t="87500" x="5106988" y="3178175"/>
          <p14:tracePt t="87508" x="5064125" y="3178175"/>
          <p14:tracePt t="87516" x="5013325" y="3178175"/>
          <p14:tracePt t="87524" x="4937125" y="3178175"/>
          <p14:tracePt t="87533" x="4835525" y="3178175"/>
          <p14:tracePt t="87539" x="4665663" y="3178175"/>
          <p14:tracePt t="87548" x="4529138" y="3178175"/>
          <p14:tracePt t="87556" x="4376738" y="3178175"/>
          <p14:tracePt t="87564" x="4249738" y="3178175"/>
          <p14:tracePt t="87572" x="4105275" y="3178175"/>
          <p14:tracePt t="87581" x="3968750" y="3178175"/>
          <p14:tracePt t="87587" x="3763963" y="3186113"/>
          <p14:tracePt t="87596" x="3671888" y="3186113"/>
          <p14:tracePt t="87606" x="3611563" y="3195638"/>
          <p14:tracePt t="87612" x="3552825" y="3195638"/>
          <p14:tracePt t="87622" x="3509963" y="3195638"/>
          <p14:tracePt t="87630" x="3475038" y="3203575"/>
          <p14:tracePt t="87638" x="3433763" y="3203575"/>
          <p14:tracePt t="87646" x="3408363" y="3211513"/>
          <p14:tracePt t="87654" x="3365500" y="3221038"/>
          <p14:tracePt t="87662" x="3289300" y="3228975"/>
          <p14:tracePt t="87670" x="3246438" y="3228975"/>
          <p14:tracePt t="87678" x="3178175" y="3238500"/>
          <p14:tracePt t="87686" x="3119438" y="3246438"/>
          <p14:tracePt t="87694" x="3041650" y="3263900"/>
          <p14:tracePt t="87702" x="2982913" y="3271838"/>
          <p14:tracePt t="87710" x="2949575" y="3271838"/>
          <p14:tracePt t="87718" x="2906713" y="3279775"/>
          <p14:tracePt t="87726" x="2863850" y="3289300"/>
          <p14:tracePt t="87734" x="2838450" y="3297238"/>
          <p14:tracePt t="87742" x="2805113" y="3305175"/>
          <p14:tracePt t="87753" x="2778125" y="3305175"/>
          <p14:tracePt t="87757" x="2736850" y="3322638"/>
          <p14:tracePt t="87765" x="2701925" y="3330575"/>
          <p14:tracePt t="87774" x="2686050" y="3340100"/>
          <p14:tracePt t="87781" x="2633663" y="3348038"/>
          <p14:tracePt t="87789" x="2592388" y="3365500"/>
          <p14:tracePt t="87797" x="2557463" y="3373438"/>
          <p14:tracePt t="87806" x="2524125" y="3373438"/>
          <p14:tracePt t="87814" x="2481263" y="3382963"/>
          <p14:tracePt t="87822" x="2438400" y="3382963"/>
          <p14:tracePt t="87830" x="2387600" y="3390900"/>
          <p14:tracePt t="87837" x="2362200" y="3390900"/>
          <p14:tracePt t="87846" x="2303463" y="3398838"/>
          <p14:tracePt t="87854" x="2260600" y="3398838"/>
          <p14:tracePt t="87862" x="2217738" y="3398838"/>
          <p14:tracePt t="87869" x="2184400" y="3408363"/>
          <p14:tracePt t="87881" x="2159000" y="3408363"/>
          <p14:tracePt t="87897" x="2108200" y="3416300"/>
          <p14:tracePt t="87902" x="2090738" y="3416300"/>
          <p14:tracePt t="87912" x="2073275" y="3416300"/>
          <p14:tracePt t="87918" x="2065338" y="3416300"/>
          <p14:tracePt t="87928" x="2055813" y="3424238"/>
          <p14:tracePt t="87936" x="2047875" y="3424238"/>
          <p14:tracePt t="87960" x="2039938" y="3424238"/>
          <p14:tracePt t="87968" x="2030413" y="3424238"/>
          <p14:tracePt t="90023" x="2039938" y="3424238"/>
          <p14:tracePt t="94010" x="2030413" y="3424238"/>
          <p14:tracePt t="94018" x="2022475" y="3424238"/>
          <p14:tracePt t="94026" x="2014538" y="3424238"/>
          <p14:tracePt t="94034" x="2005013" y="3424238"/>
          <p14:tracePt t="94042" x="1997075" y="3424238"/>
          <p14:tracePt t="94050" x="1989138" y="3424238"/>
          <p14:tracePt t="94058" x="1979613" y="3433763"/>
          <p14:tracePt t="94065" x="1946275" y="3449638"/>
          <p14:tracePt t="94076" x="1903413" y="3475038"/>
          <p14:tracePt t="94081" x="1878013" y="3517900"/>
          <p14:tracePt t="94092" x="1827213" y="3568700"/>
          <p14:tracePt t="94099" x="1766888" y="3636963"/>
          <p14:tracePt t="94108" x="1716088" y="3697288"/>
          <p14:tracePt t="94115" x="1649413" y="3781425"/>
          <p14:tracePt t="94124" x="1622425" y="3816350"/>
          <p14:tracePt t="94134" x="1589088" y="3867150"/>
          <p14:tracePt t="94140" x="1563688" y="3917950"/>
          <p14:tracePt t="94148" x="1546225" y="3935413"/>
          <p14:tracePt t="94156" x="1512888" y="3976688"/>
          <p14:tracePt t="94164" x="1504950" y="3986213"/>
          <p14:tracePt t="94172" x="1495425" y="3994150"/>
          <p14:tracePt t="94180" x="1487488" y="4002088"/>
          <p14:tracePt t="94195" x="1487488" y="4011613"/>
          <p14:tracePt t="94204" x="1477963" y="4019550"/>
          <p14:tracePt t="94212" x="1462088" y="4027488"/>
          <p14:tracePt t="94228" x="1452563" y="4037013"/>
          <p14:tracePt t="94236" x="1436688" y="4044950"/>
          <p14:tracePt t="94244" x="1427163" y="4052888"/>
          <p14:tracePt t="94252" x="1419225" y="4062413"/>
          <p14:tracePt t="94260" x="1393825" y="4070350"/>
          <p14:tracePt t="94268" x="1368425" y="4079875"/>
          <p14:tracePt t="94276" x="1360488" y="4095750"/>
          <p14:tracePt t="94284" x="1325563" y="4113213"/>
          <p14:tracePt t="94292" x="1300163" y="4130675"/>
          <p14:tracePt t="94300" x="1266825" y="4138613"/>
          <p14:tracePt t="94308" x="1231900" y="4156075"/>
          <p14:tracePt t="94316" x="1198563" y="4171950"/>
          <p14:tracePt t="94324" x="1147763" y="4189413"/>
          <p14:tracePt t="94333" x="1096963" y="4214813"/>
          <p14:tracePt t="94340" x="1062038" y="4232275"/>
          <p14:tracePt t="94349" x="1003300" y="4257675"/>
          <p14:tracePt t="94356" x="942975" y="4291013"/>
          <p14:tracePt t="94366" x="892175" y="4316413"/>
          <p14:tracePt t="94372" x="849313" y="4359275"/>
          <p14:tracePt t="94384" x="798513" y="4402138"/>
          <p14:tracePt t="94390" x="739775" y="4452938"/>
          <p14:tracePt t="94398" x="714375" y="4478338"/>
          <p14:tracePt t="94406" x="663575" y="4521200"/>
          <p14:tracePt t="94415" x="636588" y="4546600"/>
          <p14:tracePt t="94422" x="611188" y="4572000"/>
          <p14:tracePt t="94431" x="595313" y="4579938"/>
          <p14:tracePt t="94438" x="577850" y="4597400"/>
          <p14:tracePt t="94447" x="534988" y="4648200"/>
          <p14:tracePt t="94454" x="509588" y="4665663"/>
          <p14:tracePt t="94462" x="484188" y="4691063"/>
          <p14:tracePt t="94470" x="450850" y="4708525"/>
          <p14:tracePt t="94479" x="425450" y="4716463"/>
          <p14:tracePt t="94486" x="382588" y="4741863"/>
          <p14:tracePt t="94495" x="347663" y="4759325"/>
          <p14:tracePt t="94502" x="296863" y="4784725"/>
          <p14:tracePt t="94511" x="246063" y="4818063"/>
          <p14:tracePt t="94518" x="220663" y="4827588"/>
          <p14:tracePt t="94527" x="203200" y="4843463"/>
          <p14:tracePt t="94728" x="203200" y="4810125"/>
          <p14:tracePt t="94736" x="203200" y="4775200"/>
          <p14:tracePt t="94744" x="203200" y="4741863"/>
          <p14:tracePt t="94752" x="203200" y="4724400"/>
          <p14:tracePt t="94760" x="212725" y="4691063"/>
          <p14:tracePt t="94768" x="212725" y="4673600"/>
          <p14:tracePt t="94776" x="212725" y="4665663"/>
          <p14:tracePt t="94792" x="212725" y="4657725"/>
          <p14:tracePt t="94808" x="220663" y="4657725"/>
          <p14:tracePt t="94816" x="220663" y="4648200"/>
          <p14:tracePt t="94832" x="230188" y="4648200"/>
          <p14:tracePt t="94840" x="238125" y="4640263"/>
          <p14:tracePt t="94856" x="246063" y="4640263"/>
          <p14:tracePt t="94865" x="255588" y="4640263"/>
          <p14:tracePt t="94900" x="263525" y="4640263"/>
          <p14:tracePt t="94904" x="271463" y="4640263"/>
          <p14:tracePt t="94912" x="271463" y="4630738"/>
          <p14:tracePt t="94930" x="271463" y="4622800"/>
          <p14:tracePt t="94938" x="280988" y="4622800"/>
          <p14:tracePt t="94947" x="288925" y="4622800"/>
          <p14:tracePt t="94954" x="296863" y="4614863"/>
          <p14:tracePt t="94962" x="306388" y="4605338"/>
          <p14:tracePt t="94970" x="314325" y="4597400"/>
          <p14:tracePt t="94978" x="322263" y="4597400"/>
          <p14:tracePt t="94986" x="322263" y="4589463"/>
          <p14:tracePt t="94995" x="331788" y="4579938"/>
          <p14:tracePt t="95011" x="339725" y="4579938"/>
          <p14:tracePt t="95019" x="339725" y="4572000"/>
          <p14:tracePt t="95027" x="347663" y="4564063"/>
          <p14:tracePt t="95034" x="365125" y="4554538"/>
          <p14:tracePt t="95042" x="374650" y="4546600"/>
          <p14:tracePt t="95059" x="382588" y="4529138"/>
          <p14:tracePt t="95068" x="400050" y="4521200"/>
          <p14:tracePt t="95083" x="407988" y="4513263"/>
          <p14:tracePt t="95091" x="425450" y="4495800"/>
          <p14:tracePt t="95098" x="433388" y="4486275"/>
          <p14:tracePt t="95106" x="441325" y="4478338"/>
          <p14:tracePt t="95115" x="450850" y="4460875"/>
          <p14:tracePt t="95122" x="458788" y="4452938"/>
          <p14:tracePt t="95139" x="476250" y="4435475"/>
          <p14:tracePt t="95147" x="484188" y="4427538"/>
          <p14:tracePt t="95163" x="492125" y="4419600"/>
          <p14:tracePt t="95170" x="509588" y="4402138"/>
          <p14:tracePt t="95179" x="519113" y="4394200"/>
          <p14:tracePt t="95189" x="527050" y="4376738"/>
          <p14:tracePt t="95194" x="534988" y="4359275"/>
          <p14:tracePt t="95204" x="552450" y="4351338"/>
          <p14:tracePt t="95210" x="560388" y="4341813"/>
          <p14:tracePt t="95220" x="560388" y="4333875"/>
          <p14:tracePt t="95228" x="577850" y="4316413"/>
          <p14:tracePt t="95236" x="585788" y="4316413"/>
          <p14:tracePt t="95244" x="595313" y="4300538"/>
          <p14:tracePt t="95252" x="595313" y="4283075"/>
          <p14:tracePt t="95260" x="611188" y="4275138"/>
          <p14:tracePt t="95269" x="628650" y="4265613"/>
          <p14:tracePt t="95276" x="636588" y="4249738"/>
          <p14:tracePt t="95285" x="654050" y="4232275"/>
          <p14:tracePt t="95301" x="663575" y="4224338"/>
          <p14:tracePt t="95309" x="671513" y="4214813"/>
          <p14:tracePt t="95318" x="671513" y="4206875"/>
          <p14:tracePt t="95333" x="671513" y="4197350"/>
          <p14:tracePt t="95340" x="679450" y="4189413"/>
          <p14:tracePt t="95348" x="688975" y="4189413"/>
          <p14:tracePt t="95364" x="696913" y="4171950"/>
          <p14:tracePt t="95372" x="696913" y="4164013"/>
          <p14:tracePt t="95388" x="696913" y="4156075"/>
          <p14:tracePt t="95404" x="704850" y="4138613"/>
          <p14:tracePt t="95429" x="714375" y="4130675"/>
          <p14:tracePt t="95436" x="714375" y="4121150"/>
          <p14:tracePt t="95444" x="714375" y="4113213"/>
          <p14:tracePt t="95452" x="722313" y="4113213"/>
          <p14:tracePt t="95460" x="722313" y="4105275"/>
          <p14:tracePt t="95476" x="722313" y="4095750"/>
          <p14:tracePt t="95502" x="722313" y="4087813"/>
          <p14:tracePt t="95510" x="730250" y="4079875"/>
          <p14:tracePt t="95534" x="739775" y="4070350"/>
          <p14:tracePt t="95598" x="739775" y="4062413"/>
          <p14:tracePt t="95678" x="747713" y="4062413"/>
          <p14:tracePt t="95694" x="755650" y="4062413"/>
          <p14:tracePt t="95702" x="765175" y="4062413"/>
          <p14:tracePt t="95718" x="781050" y="4052888"/>
          <p14:tracePt t="95734" x="798513" y="4052888"/>
          <p14:tracePt t="95742" x="808038" y="4052888"/>
          <p14:tracePt t="95758" x="815975" y="4052888"/>
          <p14:tracePt t="95768" x="823913" y="4052888"/>
          <p14:tracePt t="95792" x="833438" y="4052888"/>
          <p14:tracePt t="97072" x="841375" y="4052888"/>
          <p14:tracePt t="97081" x="849313" y="4052888"/>
          <p14:tracePt t="97089" x="858838" y="4052888"/>
          <p14:tracePt t="97097" x="884238" y="4052888"/>
          <p14:tracePt t="97104" x="909638" y="4062413"/>
          <p14:tracePt t="97112" x="917575" y="4062413"/>
          <p14:tracePt t="97120" x="942975" y="4070350"/>
          <p14:tracePt t="97129" x="968375" y="4079875"/>
          <p14:tracePt t="97136" x="977900" y="4079875"/>
          <p14:tracePt t="97144" x="1003300" y="4087813"/>
          <p14:tracePt t="97152" x="1069975" y="4095750"/>
          <p14:tracePt t="97162" x="1104900" y="4095750"/>
          <p14:tracePt t="97169" x="1147763" y="4105275"/>
          <p14:tracePt t="97179" x="1206500" y="4113213"/>
          <p14:tracePt t="97184" x="1249363" y="4113213"/>
          <p14:tracePt t="97194" x="1292225" y="4121150"/>
          <p14:tracePt t="97202" x="1343025" y="4121150"/>
          <p14:tracePt t="97210" x="1368425" y="4130675"/>
          <p14:tracePt t="97218" x="1427163" y="4138613"/>
          <p14:tracePt t="97226" x="1477963" y="4146550"/>
          <p14:tracePt t="97234" x="1512888" y="4146550"/>
          <p14:tracePt t="97242" x="1563688" y="4146550"/>
          <p14:tracePt t="97250" x="1597025" y="4156075"/>
          <p14:tracePt t="97258" x="1639888" y="4156075"/>
          <p14:tracePt t="97266" x="1674813" y="4164013"/>
          <p14:tracePt t="97274" x="1733550" y="4181475"/>
          <p14:tracePt t="97282" x="1751013" y="4181475"/>
          <p14:tracePt t="97290" x="1784350" y="4181475"/>
          <p14:tracePt t="97299" x="1819275" y="4189413"/>
          <p14:tracePt t="97306" x="1844675" y="4189413"/>
          <p14:tracePt t="97314" x="1885950" y="4197350"/>
          <p14:tracePt t="97322" x="1920875" y="4206875"/>
          <p14:tracePt t="97330" x="1946275" y="4206875"/>
          <p14:tracePt t="97338" x="2005013" y="4214813"/>
          <p14:tracePt t="97346" x="2030413" y="4214813"/>
          <p14:tracePt t="97354" x="2055813" y="4214813"/>
          <p14:tracePt t="97362" x="2073275" y="4214813"/>
          <p14:tracePt t="97370" x="2090738" y="4214813"/>
          <p14:tracePt t="97378" x="2098675" y="4214813"/>
          <p14:tracePt t="97386" x="2116138" y="4224338"/>
          <p14:tracePt t="97394" x="2124075" y="4224338"/>
          <p14:tracePt t="97402" x="2133600" y="4224338"/>
          <p14:tracePt t="97410" x="2149475" y="4224338"/>
          <p14:tracePt t="97418" x="2149475" y="4232275"/>
          <p14:tracePt t="97426" x="2166938" y="4232275"/>
          <p14:tracePt t="97434" x="2184400" y="4232275"/>
          <p14:tracePt t="97442" x="2200275" y="4232275"/>
          <p14:tracePt t="97450" x="2217738" y="4232275"/>
          <p14:tracePt t="97458" x="2227263" y="4232275"/>
          <p14:tracePt t="97468" x="2243138" y="4240213"/>
          <p14:tracePt t="97476" x="2260600" y="4240213"/>
          <p14:tracePt t="97490" x="2278063" y="4240213"/>
          <p14:tracePt t="97500" x="2286000" y="4249738"/>
          <p14:tracePt t="97508" x="2293938" y="4249738"/>
          <p14:tracePt t="97516" x="2311400" y="4249738"/>
          <p14:tracePt t="97524" x="2319338" y="4249738"/>
          <p14:tracePt t="97533" x="2328863" y="4249738"/>
          <p14:tracePt t="97540" x="2336800" y="4249738"/>
          <p14:tracePt t="97556" x="2362200" y="4249738"/>
          <p14:tracePt t="97565" x="2387600" y="4249738"/>
          <p14:tracePt t="97572" x="2455863" y="4224338"/>
          <p14:tracePt t="97581" x="2498725" y="4197350"/>
          <p14:tracePt t="97588" x="2566988" y="4171950"/>
          <p14:tracePt t="97595" x="2625725" y="4146550"/>
          <p14:tracePt t="97604" x="2686050" y="4121150"/>
          <p14:tracePt t="97612" x="2736850" y="4105275"/>
          <p14:tracePt t="97620" x="2744788" y="4105275"/>
          <p14:tracePt t="97628" x="2744788" y="4113213"/>
          <p14:tracePt t="97636" x="2736850" y="4156075"/>
          <p14:tracePt t="97830" x="2736850" y="4146550"/>
          <p14:tracePt t="97838" x="2736850" y="4130675"/>
          <p14:tracePt t="97848" x="2736850" y="4105275"/>
          <p14:tracePt t="97854" x="2736850" y="4052888"/>
          <p14:tracePt t="97862" x="2736850" y="4037013"/>
          <p14:tracePt t="97871" x="2744788" y="3994150"/>
          <p14:tracePt t="97887" x="2762250" y="3994150"/>
          <p14:tracePt t="97899" x="2770188" y="3976688"/>
          <p14:tracePt t="97967" x="2770188" y="3968750"/>
          <p14:tracePt t="97991" x="2778125" y="3968750"/>
          <p14:tracePt t="98129" x="2787650" y="3968750"/>
          <p14:tracePt t="98176" x="2795588" y="3968750"/>
          <p14:tracePt t="98184" x="2805113" y="3968750"/>
          <p14:tracePt t="98192" x="2813050" y="3968750"/>
          <p14:tracePt t="98199" x="2820988" y="3968750"/>
          <p14:tracePt t="98208" x="2838450" y="3968750"/>
          <p14:tracePt t="98216" x="2846388" y="3968750"/>
          <p14:tracePt t="98224" x="2855913" y="3976688"/>
          <p14:tracePt t="98233" x="2863850" y="3976688"/>
          <p14:tracePt t="98240" x="2881313" y="3976688"/>
          <p14:tracePt t="98249" x="2889250" y="3976688"/>
          <p14:tracePt t="98274" x="2889250" y="3986213"/>
          <p14:tracePt t="98282" x="2897188" y="3986213"/>
          <p14:tracePt t="98297" x="2906713" y="3986213"/>
          <p14:tracePt t="98306" x="2914650" y="3986213"/>
          <p14:tracePt t="98313" x="2922588" y="3986213"/>
          <p14:tracePt t="98323" x="2949575" y="3986213"/>
          <p14:tracePt t="98329" x="2965450" y="3986213"/>
          <p14:tracePt t="98339" x="2990850" y="3986213"/>
          <p14:tracePt t="98347" x="3025775" y="3986213"/>
          <p14:tracePt t="98355" x="3041650" y="3994150"/>
          <p14:tracePt t="98362" x="3059113" y="3994150"/>
          <p14:tracePt t="98370" x="3076575" y="3994150"/>
          <p14:tracePt t="98379" x="3084513" y="3994150"/>
          <p14:tracePt t="98387" x="3101975" y="3994150"/>
          <p14:tracePt t="98403" x="3127375" y="3994150"/>
          <p14:tracePt t="98410" x="3135313" y="3994150"/>
          <p14:tracePt t="98418" x="3160713" y="3994150"/>
          <p14:tracePt t="98426" x="3178175" y="3994150"/>
          <p14:tracePt t="98434" x="3195638" y="3994150"/>
          <p14:tracePt t="98442" x="3211513" y="3994150"/>
          <p14:tracePt t="98450" x="3238500" y="3994150"/>
          <p14:tracePt t="98458" x="3246438" y="3994150"/>
          <p14:tracePt t="98466" x="3254375" y="3994150"/>
          <p14:tracePt t="98474" x="3263900" y="3994150"/>
          <p14:tracePt t="98490" x="3279775" y="3994150"/>
          <p14:tracePt t="98498" x="3289300" y="3994150"/>
          <p14:tracePt t="98514" x="3297238" y="3994150"/>
          <p14:tracePt t="98522" x="3305175" y="4002088"/>
          <p14:tracePt t="98538" x="3322638" y="4002088"/>
          <p14:tracePt t="98548" x="3330575" y="4002088"/>
          <p14:tracePt t="98554" x="3340100" y="4002088"/>
          <p14:tracePt t="98562" x="3348038" y="4002088"/>
          <p14:tracePt t="98570" x="3355975" y="4011613"/>
          <p14:tracePt t="98578" x="3365500" y="4011613"/>
          <p14:tracePt t="98586" x="3382963" y="4011613"/>
          <p14:tracePt t="98596" x="3398838" y="4011613"/>
          <p14:tracePt t="98604" x="3408363" y="4011613"/>
          <p14:tracePt t="98612" x="3424238" y="4011613"/>
          <p14:tracePt t="98620" x="3441700" y="4011613"/>
          <p14:tracePt t="98628" x="3467100" y="4011613"/>
          <p14:tracePt t="98636" x="3475038" y="4011613"/>
          <p14:tracePt t="98644" x="3492500" y="4011613"/>
          <p14:tracePt t="98652" x="3509963" y="4011613"/>
          <p14:tracePt t="98660" x="3517900" y="4011613"/>
          <p14:tracePt t="98676" x="3527425" y="4011613"/>
          <p14:tracePt t="98692" x="3535363" y="4011613"/>
          <p14:tracePt t="98724" x="3543300" y="4011613"/>
          <p14:tracePt t="98732" x="3552825" y="4011613"/>
          <p14:tracePt t="98748" x="3560763" y="4011613"/>
          <p14:tracePt t="98756" x="3578225" y="4011613"/>
          <p14:tracePt t="98764" x="3586163" y="4011613"/>
          <p14:tracePt t="98772" x="3603625" y="4002088"/>
          <p14:tracePt t="98780" x="3619500" y="4002088"/>
          <p14:tracePt t="98788" x="3629025" y="4002088"/>
          <p14:tracePt t="98796" x="3636963" y="4002088"/>
          <p14:tracePt t="98804" x="3646488" y="3994150"/>
          <p14:tracePt t="98812" x="3662363" y="3994150"/>
          <p14:tracePt t="98819" x="3679825" y="3994150"/>
          <p14:tracePt t="98838" x="3697288" y="3994150"/>
          <p14:tracePt t="98844" x="3705225" y="3994150"/>
          <p14:tracePt t="98852" x="3730625" y="3994150"/>
          <p14:tracePt t="98862" x="3756025" y="3994150"/>
          <p14:tracePt t="98868" x="3773488" y="3994150"/>
          <p14:tracePt t="98879" x="3798888" y="3994150"/>
          <p14:tracePt t="98884" x="3824288" y="3994150"/>
          <p14:tracePt t="98901" x="3867150" y="3994150"/>
          <p14:tracePt t="98902" x="3900488" y="3994150"/>
          <p14:tracePt t="98910" x="3917950" y="3994150"/>
          <p14:tracePt t="98918" x="3943350" y="3994150"/>
          <p14:tracePt t="98927" x="3968750" y="3994150"/>
          <p14:tracePt t="98934" x="3986213" y="3994150"/>
          <p14:tracePt t="98942" x="4019550" y="3994150"/>
          <p14:tracePt t="98950" x="4044950" y="3994150"/>
          <p14:tracePt t="98959" x="4062413" y="3994150"/>
          <p14:tracePt t="98966" x="4095750" y="3994150"/>
          <p14:tracePt t="98975" x="4113213" y="3994150"/>
          <p14:tracePt t="98982" x="4130675" y="3994150"/>
          <p14:tracePt t="98991" x="4156075" y="3994150"/>
          <p14:tracePt t="98999" x="4181475" y="3994150"/>
          <p14:tracePt t="99006" x="4206875" y="3994150"/>
          <p14:tracePt t="99015" x="4214813" y="3994150"/>
          <p14:tracePt t="99022" x="4240213" y="3994150"/>
          <p14:tracePt t="99031" x="4265613" y="3994150"/>
          <p14:tracePt t="99038" x="4291013" y="3994150"/>
          <p14:tracePt t="99047" x="4308475" y="3994150"/>
          <p14:tracePt t="99054" x="4325938" y="3994150"/>
          <p14:tracePt t="99062" x="4351338" y="3994150"/>
          <p14:tracePt t="99070" x="4376738" y="3994150"/>
          <p14:tracePt t="99078" x="4402138" y="3994150"/>
          <p14:tracePt t="99086" x="4427538" y="3994150"/>
          <p14:tracePt t="99094" x="4435475" y="3994150"/>
          <p14:tracePt t="99102" x="4470400" y="3994150"/>
          <p14:tracePt t="99110" x="4486275" y="3994150"/>
          <p14:tracePt t="99118" x="4513263" y="3994150"/>
          <p14:tracePt t="99126" x="4538663" y="3994150"/>
          <p14:tracePt t="99134" x="4579938" y="3994150"/>
          <p14:tracePt t="99142" x="4614863" y="3994150"/>
          <p14:tracePt t="99152" x="4648200" y="3994150"/>
          <p14:tracePt t="99158" x="4673600" y="3994150"/>
          <p14:tracePt t="99168" x="4699000" y="3994150"/>
          <p14:tracePt t="99174" x="4724400" y="3994150"/>
          <p14:tracePt t="99184" x="4741863" y="3994150"/>
          <p14:tracePt t="99192" x="4767263" y="3994150"/>
          <p14:tracePt t="99200" x="4792663" y="3994150"/>
          <p14:tracePt t="99208" x="4835525" y="3994150"/>
          <p14:tracePt t="99216" x="4843463" y="4002088"/>
          <p14:tracePt t="99224" x="4878388" y="4002088"/>
          <p14:tracePt t="99232" x="4919663" y="4002088"/>
          <p14:tracePt t="99240" x="4962525" y="4002088"/>
          <p14:tracePt t="99248" x="5005388" y="4002088"/>
          <p14:tracePt t="99256" x="5038725" y="4002088"/>
          <p14:tracePt t="99264" x="5081588" y="4002088"/>
          <p14:tracePt t="99272" x="5116513" y="4002088"/>
          <p14:tracePt t="99281" x="5149850" y="4002088"/>
          <p14:tracePt t="99288" x="5167313" y="4002088"/>
          <p14:tracePt t="99296" x="5192713" y="4002088"/>
          <p14:tracePt t="99304" x="5226050" y="4002088"/>
          <p14:tracePt t="99312" x="5251450" y="4002088"/>
          <p14:tracePt t="99320" x="5276850" y="4002088"/>
          <p14:tracePt t="99328" x="5311775" y="4002088"/>
          <p14:tracePt t="99336" x="5353050" y="4002088"/>
          <p14:tracePt t="99344" x="5387975" y="4002088"/>
          <p14:tracePt t="99352" x="5430838" y="4002088"/>
          <p14:tracePt t="99361" x="5472113" y="4002088"/>
          <p14:tracePt t="99368" x="5514975" y="4002088"/>
          <p14:tracePt t="99376" x="5557838" y="4002088"/>
          <p14:tracePt t="99384" x="5600700" y="4002088"/>
          <p14:tracePt t="99392" x="5634038" y="4002088"/>
          <p14:tracePt t="99400" x="5676900" y="4002088"/>
          <p14:tracePt t="99408" x="5702300" y="4002088"/>
          <p14:tracePt t="99416" x="5735638" y="4002088"/>
          <p14:tracePt t="99424" x="5753100" y="4002088"/>
          <p14:tracePt t="99432" x="5788025" y="4002088"/>
          <p14:tracePt t="99440" x="5838825" y="4002088"/>
          <p14:tracePt t="99450" x="5872163" y="4002088"/>
          <p14:tracePt t="99459" x="5897563" y="4002088"/>
          <p14:tracePt t="99466" x="5940425" y="4002088"/>
          <p14:tracePt t="99474" x="5983288" y="4002088"/>
          <p14:tracePt t="99482" x="6016625" y="4002088"/>
          <p14:tracePt t="99490" x="6042025" y="4002088"/>
          <p14:tracePt t="99499" x="6084888" y="4002088"/>
          <p14:tracePt t="99506" x="6110288" y="4002088"/>
          <p14:tracePt t="99515" x="6127750" y="4002088"/>
          <p14:tracePt t="99522" x="6135688" y="4002088"/>
          <p14:tracePt t="99532" x="6143625" y="4002088"/>
          <p14:tracePt t="99547" x="6153150" y="4002088"/>
          <p14:tracePt t="99570" x="6161088" y="4002088"/>
          <p14:tracePt t="99579" x="6178550" y="4002088"/>
          <p14:tracePt t="99594" x="6203950" y="4002088"/>
          <p14:tracePt t="99602" x="6211888" y="4002088"/>
          <p14:tracePt t="99610" x="6229350" y="4002088"/>
          <p14:tracePt t="99618" x="6237288" y="4002088"/>
          <p14:tracePt t="99625" x="6254750" y="4002088"/>
          <p14:tracePt t="99633" x="6272213" y="4002088"/>
          <p14:tracePt t="99641" x="6288088" y="4002088"/>
          <p14:tracePt t="99649" x="6305550" y="4002088"/>
          <p14:tracePt t="99658" x="6330950" y="4002088"/>
          <p14:tracePt t="99665" x="6338888" y="4002088"/>
          <p14:tracePt t="99674" x="6356350" y="4002088"/>
          <p14:tracePt t="99681" x="6365875" y="4002088"/>
          <p14:tracePt t="99689" x="6381750" y="4002088"/>
          <p14:tracePt t="99700" x="6399213" y="4011613"/>
          <p14:tracePt t="99706" x="6407150" y="4011613"/>
          <p14:tracePt t="99716" x="6424613" y="4011613"/>
          <p14:tracePt t="99722" x="6442075" y="4011613"/>
          <p14:tracePt t="99732" x="6450013" y="4011613"/>
          <p14:tracePt t="99740" x="6457950" y="4011613"/>
          <p14:tracePt t="99749" x="6467475" y="4011613"/>
          <p14:tracePt t="99756" x="6483350" y="4011613"/>
          <p14:tracePt t="99765" x="6500813" y="4011613"/>
          <p14:tracePt t="99772" x="6510338" y="4011613"/>
          <p14:tracePt t="99781" x="6526213" y="4011613"/>
          <p14:tracePt t="99788" x="6535738" y="4011613"/>
          <p14:tracePt t="99797" x="6551613" y="4011613"/>
          <p14:tracePt t="99804" x="6577013" y="4011613"/>
          <p14:tracePt t="99812" x="6586538" y="4011613"/>
          <p14:tracePt t="99820" x="6602413" y="4011613"/>
          <p14:tracePt t="99829" x="6611938" y="4011613"/>
          <p14:tracePt t="99836" x="6619875" y="4011613"/>
          <p14:tracePt t="99844" x="6627813" y="4011613"/>
          <p14:tracePt t="99852" x="6637338" y="4011613"/>
          <p14:tracePt t="99868" x="6645275" y="4011613"/>
          <p14:tracePt t="99876" x="6654800" y="4011613"/>
          <p14:tracePt t="99885" x="6662738" y="4011613"/>
          <p14:tracePt t="99892" x="6680200" y="4011613"/>
          <p14:tracePt t="99900" x="6688138" y="4011613"/>
          <p14:tracePt t="99910" x="6705600" y="4011613"/>
          <p14:tracePt t="99916" x="6738938" y="4011613"/>
          <p14:tracePt t="99925" x="6746875" y="4011613"/>
          <p14:tracePt t="99932" x="6772275" y="4011613"/>
          <p14:tracePt t="99941" x="6799263" y="4011613"/>
          <p14:tracePt t="99949" x="6815138" y="4011613"/>
          <p14:tracePt t="99956" x="6840538" y="4011613"/>
          <p14:tracePt t="99965" x="6865938" y="4011613"/>
          <p14:tracePt t="99974" x="6891338" y="4011613"/>
          <p14:tracePt t="99982" x="6934200" y="4011613"/>
          <p14:tracePt t="99990" x="6985000" y="4011613"/>
          <p14:tracePt t="99997" x="7027863" y="4011613"/>
          <p14:tracePt t="100006" x="7070725" y="4011613"/>
          <p14:tracePt t="100015" x="7113588" y="4011613"/>
          <p14:tracePt t="100022" x="7146925" y="4011613"/>
          <p14:tracePt t="100031" x="7172325" y="4011613"/>
          <p14:tracePt t="100038" x="7205663" y="4011613"/>
          <p14:tracePt t="100047" x="7232650" y="4011613"/>
          <p14:tracePt t="100054" x="7265988" y="4011613"/>
          <p14:tracePt t="100063" x="7291388" y="4011613"/>
          <p14:tracePt t="100070" x="7316788" y="4011613"/>
          <p14:tracePt t="100079" x="7342188" y="4011613"/>
          <p14:tracePt t="100086" x="7359650" y="4011613"/>
          <p14:tracePt t="100095" x="7385050" y="4011613"/>
          <p14:tracePt t="100102" x="7402513" y="4011613"/>
          <p14:tracePt t="100110" x="7410450" y="4011613"/>
          <p14:tracePt t="100118" x="7435850" y="4011613"/>
          <p14:tracePt t="100126" x="7453313" y="4011613"/>
          <p14:tracePt t="100134" x="7478713" y="4011613"/>
          <p14:tracePt t="100142" x="7494588" y="4011613"/>
          <p14:tracePt t="100150" x="7504113" y="4011613"/>
          <p14:tracePt t="100159" x="7529513" y="4011613"/>
          <p14:tracePt t="100166" x="7562850" y="4011613"/>
          <p14:tracePt t="100174" x="7597775" y="4011613"/>
          <p14:tracePt t="100183" x="7623175" y="4011613"/>
          <p14:tracePt t="100190" x="7648575" y="4011613"/>
          <p14:tracePt t="100198" x="7673975" y="4011613"/>
          <p14:tracePt t="100206" x="7699375" y="4011613"/>
          <p14:tracePt t="100215" x="7742238" y="4011613"/>
          <p14:tracePt t="100222" x="7758113" y="4011613"/>
          <p14:tracePt t="100232" x="7775575" y="4011613"/>
          <p14:tracePt t="100239" x="7793038" y="4011613"/>
          <p14:tracePt t="100247" x="7818438" y="4011613"/>
          <p14:tracePt t="100254" x="7843838" y="4011613"/>
          <p14:tracePt t="100265" x="7851775" y="4011613"/>
          <p14:tracePt t="100270" x="7886700" y="4011613"/>
          <p14:tracePt t="100281" x="7920038" y="4011613"/>
          <p14:tracePt t="100286" x="7962900" y="4011613"/>
          <p14:tracePt t="100297" x="7996238" y="4011613"/>
          <p14:tracePt t="100304" x="8013700" y="4002088"/>
          <p14:tracePt t="100312" x="8039100" y="4002088"/>
          <p14:tracePt t="100320" x="8064500" y="4002088"/>
          <p14:tracePt t="100336" x="8074025" y="4002088"/>
          <p14:tracePt t="100480" x="8064500" y="4002088"/>
          <p14:tracePt t="100489" x="8047038" y="4002088"/>
          <p14:tracePt t="100497" x="8039100" y="4002088"/>
          <p14:tracePt t="100504" x="8005763" y="4002088"/>
          <p14:tracePt t="100511" x="7980363" y="4011613"/>
          <p14:tracePt t="100520" x="7954963" y="4019550"/>
          <p14:tracePt t="100528" x="7945438" y="4019550"/>
          <p14:tracePt t="100536" x="7927975" y="4019550"/>
          <p14:tracePt t="100544" x="7920038" y="4027488"/>
          <p14:tracePt t="100593" x="7912100" y="4027488"/>
          <p14:tracePt t="100618" x="7902575" y="4027488"/>
          <p14:tracePt t="100626" x="7894638" y="4027488"/>
          <p14:tracePt t="100634" x="7877175" y="4037013"/>
          <p14:tracePt t="100642" x="7861300" y="4037013"/>
          <p14:tracePt t="100649" x="7851775" y="4044950"/>
          <p14:tracePt t="100658" x="7826375" y="4052888"/>
          <p14:tracePt t="100665" x="7800975" y="4052888"/>
          <p14:tracePt t="100674" x="7775575" y="4062413"/>
          <p14:tracePt t="100682" x="7767638" y="4070350"/>
          <p14:tracePt t="100689" x="7742238" y="4070350"/>
          <p14:tracePt t="100698" x="7716838" y="4087813"/>
          <p14:tracePt t="100706" x="7673975" y="4095750"/>
          <p14:tracePt t="100714" x="7623175" y="4113213"/>
          <p14:tracePt t="100722" x="7562850" y="4146550"/>
          <p14:tracePt t="100731" x="7461250" y="4189413"/>
          <p14:tracePt t="100738" x="7367588" y="4232275"/>
          <p14:tracePt t="100746" x="7308850" y="4275138"/>
          <p14:tracePt t="100754" x="7129463" y="4359275"/>
          <p14:tracePt t="100762" x="7027863" y="4419600"/>
          <p14:tracePt t="100770" x="6875463" y="4478338"/>
          <p14:tracePt t="100778" x="6756400" y="4538663"/>
          <p14:tracePt t="100786" x="6561138" y="4640263"/>
          <p14:tracePt t="100794" x="6467475" y="4683125"/>
          <p14:tracePt t="100802" x="6381750" y="4724400"/>
          <p14:tracePt t="100810" x="6203950" y="4818063"/>
          <p14:tracePt t="100820" x="6059488" y="4911725"/>
          <p14:tracePt t="100826" x="5965825" y="4972050"/>
          <p14:tracePt t="100836" x="5889625" y="5013325"/>
          <p14:tracePt t="100842" x="5803900" y="5073650"/>
          <p14:tracePt t="100852" x="5641975" y="5167313"/>
          <p14:tracePt t="100860" x="5583238" y="5208588"/>
          <p14:tracePt t="100868" x="5395913" y="5337175"/>
          <p14:tracePt t="100876" x="5337175" y="5380038"/>
          <p14:tracePt t="100897" x="5157788" y="5472113"/>
          <p14:tracePt t="100901" x="5081588" y="5524500"/>
          <p14:tracePt t="100908" x="4987925" y="5575300"/>
          <p14:tracePt t="100916" x="4954588" y="5608638"/>
          <p14:tracePt t="100924" x="4919663" y="5634038"/>
          <p14:tracePt t="100932" x="4878388" y="5659438"/>
          <p14:tracePt t="100940" x="4868863" y="5668963"/>
          <p14:tracePt t="100948" x="4843463" y="5694363"/>
          <p14:tracePt t="100956" x="4792663" y="5719763"/>
          <p14:tracePt t="100964" x="4759325" y="5735638"/>
          <p14:tracePt t="100972" x="4733925" y="5761038"/>
          <p14:tracePt t="100981" x="4708525" y="5778500"/>
          <p14:tracePt t="100988" x="4683125" y="5795963"/>
          <p14:tracePt t="100996" x="4648200" y="5821363"/>
          <p14:tracePt t="101004" x="4622800" y="5846763"/>
          <p14:tracePt t="101012" x="4614863" y="5864225"/>
          <p14:tracePt t="101020" x="4597400" y="5872163"/>
          <p14:tracePt t="101028" x="4589463" y="5872163"/>
          <p14:tracePt t="101036" x="4579938" y="5872163"/>
          <p14:tracePt t="101052" x="4572000" y="5880100"/>
          <p14:tracePt t="101068" x="4564063" y="5889625"/>
          <p14:tracePt t="101084" x="4554538" y="5897563"/>
          <p14:tracePt t="101093" x="4546600" y="5897563"/>
          <p14:tracePt t="101109" x="4538663" y="5905500"/>
          <p14:tracePt t="101117" x="4521200" y="5905500"/>
          <p14:tracePt t="101133" x="4513263" y="5905500"/>
          <p14:tracePt t="101144" x="4503738" y="5905500"/>
          <p14:tracePt t="101149" x="4495800" y="5905500"/>
          <p14:tracePt t="101167" x="4486275" y="5905500"/>
          <p14:tracePt t="101173" x="4478338" y="5905500"/>
          <p14:tracePt t="101182" x="4445000" y="5905500"/>
          <p14:tracePt t="101190" x="4419600" y="5905500"/>
          <p14:tracePt t="101198" x="4410075" y="5905500"/>
          <p14:tracePt t="101206" x="4384675" y="5905500"/>
          <p14:tracePt t="101214" x="4376738" y="5905500"/>
          <p14:tracePt t="101222" x="4368800" y="5905500"/>
          <p14:tracePt t="101238" x="4359275" y="5905500"/>
          <p14:tracePt t="101246" x="4351338" y="5905500"/>
          <p14:tracePt t="101286" x="4341813" y="5905500"/>
          <p14:tracePt t="101302" x="4333875" y="5905500"/>
          <p14:tracePt t="101310" x="4325938" y="5905500"/>
          <p14:tracePt t="101326" x="4316413" y="5905500"/>
          <p14:tracePt t="101343" x="4308475" y="5897563"/>
          <p14:tracePt t="101366" x="4300538" y="5897563"/>
          <p14:tracePt t="101374" x="4291013" y="5897563"/>
          <p14:tracePt t="101383" x="4291013" y="5889625"/>
          <p14:tracePt t="101390" x="4283075" y="5889625"/>
          <p14:tracePt t="101399" x="4283075" y="5880100"/>
          <p14:tracePt t="101406" x="4265613" y="5872163"/>
          <p14:tracePt t="101416" x="4249738" y="5854700"/>
          <p14:tracePt t="101424" x="4232275" y="5838825"/>
          <p14:tracePt t="101432" x="4214813" y="5829300"/>
          <p14:tracePt t="101440" x="4181475" y="5821363"/>
          <p14:tracePt t="101449" x="4146550" y="5821363"/>
          <p14:tracePt t="101456" x="4113213" y="5838825"/>
          <p14:tracePt t="101466" x="4062413" y="5880100"/>
          <p14:tracePt t="101472" x="4027488" y="5905500"/>
          <p14:tracePt t="101481" x="3960813" y="5965825"/>
          <p14:tracePt t="101658" x="3951288" y="5957888"/>
          <p14:tracePt t="101664" x="3951288" y="5940425"/>
          <p14:tracePt t="101674" x="3951288" y="5915025"/>
          <p14:tracePt t="101691" x="3951288" y="5889625"/>
          <p14:tracePt t="101698" x="3951288" y="5880100"/>
          <p14:tracePt t="101706" x="3951288" y="5864225"/>
          <p14:tracePt t="101714" x="3951288" y="5846763"/>
          <p14:tracePt t="101722" x="3960813" y="5829300"/>
          <p14:tracePt t="101730" x="3968750" y="5813425"/>
          <p14:tracePt t="101738" x="3968750" y="5795963"/>
          <p14:tracePt t="101746" x="3976688" y="5778500"/>
          <p14:tracePt t="101835" x="3976688" y="5770563"/>
          <p14:tracePt t="104090" x="3994150" y="5761038"/>
          <p14:tracePt t="104098" x="4027488" y="5745163"/>
          <p14:tracePt t="104106" x="4062413" y="5727700"/>
          <p14:tracePt t="104114" x="4079875" y="5719763"/>
          <p14:tracePt t="104122" x="4105275" y="5702300"/>
          <p14:tracePt t="104130" x="4138613" y="5684838"/>
          <p14:tracePt t="104138" x="4156075" y="5676900"/>
          <p14:tracePt t="104146" x="4181475" y="5668963"/>
          <p14:tracePt t="104154" x="4189413" y="5659438"/>
          <p14:tracePt t="104162" x="4197350" y="5651500"/>
          <p14:tracePt t="104169" x="4214813" y="5641975"/>
          <p14:tracePt t="104178" x="4224338" y="5634038"/>
          <p14:tracePt t="104186" x="4249738" y="5626100"/>
          <p14:tracePt t="104194" x="4275138" y="5608638"/>
          <p14:tracePt t="104202" x="4316413" y="5591175"/>
          <p14:tracePt t="104212" x="4351338" y="5575300"/>
          <p14:tracePt t="104218" x="4419600" y="5540375"/>
          <p14:tracePt t="104229" x="4460875" y="5524500"/>
          <p14:tracePt t="104235" x="4513263" y="5497513"/>
          <p14:tracePt t="104244" x="4572000" y="5481638"/>
          <p14:tracePt t="104252" x="4589463" y="5464175"/>
          <p14:tracePt t="104259" x="4622800" y="5456238"/>
          <p14:tracePt t="104268" x="4640263" y="5438775"/>
          <p14:tracePt t="104276" x="4657725" y="5438775"/>
          <p14:tracePt t="104284" x="4673600" y="5430838"/>
          <p14:tracePt t="104292" x="4699000" y="5413375"/>
          <p14:tracePt t="104299" x="4724400" y="5405438"/>
          <p14:tracePt t="104308" x="4759325" y="5387975"/>
          <p14:tracePt t="104316" x="4792663" y="5370513"/>
          <p14:tracePt t="104324" x="4835525" y="5362575"/>
          <p14:tracePt t="104334" x="4911725" y="5327650"/>
          <p14:tracePt t="104340" x="4972050" y="5319713"/>
          <p14:tracePt t="104349" x="5022850" y="5294313"/>
          <p14:tracePt t="104356" x="5106988" y="5276850"/>
          <p14:tracePt t="104365" x="5200650" y="5251450"/>
          <p14:tracePt t="104372" x="5268913" y="5235575"/>
          <p14:tracePt t="104382" x="5319713" y="5226050"/>
          <p14:tracePt t="104388" x="5387975" y="5208588"/>
          <p14:tracePt t="104397" x="5481638" y="5192713"/>
          <p14:tracePt t="104404" x="5540375" y="5183188"/>
          <p14:tracePt t="104412" x="5575300" y="5175250"/>
          <p14:tracePt t="104420" x="5591175" y="5175250"/>
          <p14:tracePt t="104501" x="5575300" y="5175250"/>
          <p14:tracePt t="104510" x="5507038" y="5183188"/>
          <p14:tracePt t="104518" x="5438775" y="5192713"/>
          <p14:tracePt t="104526" x="5345113" y="5208588"/>
          <p14:tracePt t="104534" x="5286375" y="5218113"/>
          <p14:tracePt t="104542" x="5149850" y="5226050"/>
          <p14:tracePt t="104550" x="5048250" y="5226050"/>
          <p14:tracePt t="104559" x="4868863" y="5243513"/>
          <p14:tracePt t="104568" x="4784725" y="5251450"/>
          <p14:tracePt t="104576" x="4554538" y="5251450"/>
          <p14:tracePt t="104582" x="4452938" y="5251450"/>
          <p14:tracePt t="104590" x="4308475" y="5251450"/>
          <p14:tracePt t="104598" x="4224338" y="5251450"/>
          <p14:tracePt t="104606" x="4181475" y="5251450"/>
          <p14:tracePt t="104614" x="4138613" y="5251450"/>
          <p14:tracePt t="104621" x="4121150" y="5251450"/>
          <p14:tracePt t="104630" x="4105275" y="5243513"/>
          <p14:tracePt t="104638" x="4105275" y="5235575"/>
          <p14:tracePt t="104646" x="4087813" y="5226050"/>
          <p14:tracePt t="104653" x="4070350" y="5226050"/>
          <p14:tracePt t="104662" x="4062413" y="5208588"/>
          <p14:tracePt t="104670" x="4037013" y="5200650"/>
          <p14:tracePt t="104678" x="4019550" y="5183188"/>
          <p14:tracePt t="104687" x="3986213" y="5167313"/>
          <p14:tracePt t="104694" x="3943350" y="5149850"/>
          <p14:tracePt t="104703" x="3900488" y="5132388"/>
          <p14:tracePt t="104710" x="3824288" y="5099050"/>
          <p14:tracePt t="104719" x="3763963" y="5064125"/>
          <p14:tracePt t="104726" x="3679825" y="5048250"/>
          <p14:tracePt t="104733" x="3619500" y="5022850"/>
          <p14:tracePt t="104742" x="3568700" y="5013325"/>
          <p14:tracePt t="104750" x="3492500" y="4997450"/>
          <p14:tracePt t="104758" x="3459163" y="4987925"/>
          <p14:tracePt t="104765" x="3433763" y="4979988"/>
          <p14:tracePt t="104773" x="3408363" y="4979988"/>
          <p14:tracePt t="104784" x="3398838" y="4979988"/>
          <p14:tracePt t="106719" x="3390900" y="4979988"/>
          <p14:tracePt t="106724" x="3373438" y="4979988"/>
          <p14:tracePt t="106733" x="3355975" y="4962525"/>
          <p14:tracePt t="106740" x="3322638" y="4937125"/>
          <p14:tracePt t="106750" x="3297238" y="4886325"/>
          <p14:tracePt t="106755" x="3263900" y="4835525"/>
          <p14:tracePt t="106765" x="3254375" y="4802188"/>
          <p14:tracePt t="106772" x="3221038" y="4699000"/>
          <p14:tracePt t="106782" x="3211513" y="4614863"/>
          <p14:tracePt t="106790" x="3186113" y="4529138"/>
          <p14:tracePt t="106798" x="3152775" y="4384675"/>
          <p14:tracePt t="106806" x="3109913" y="4265613"/>
          <p14:tracePt t="106814" x="3041650" y="4095750"/>
          <p14:tracePt t="106822" x="2990850" y="3994150"/>
          <p14:tracePt t="106830" x="2922588" y="3857625"/>
          <p14:tracePt t="106838" x="2863850" y="3756025"/>
          <p14:tracePt t="106846" x="2838450" y="3713163"/>
          <p14:tracePt t="106855" x="2770188" y="3636963"/>
          <p14:tracePt t="106862" x="2727325" y="3568700"/>
          <p14:tracePt t="106870" x="2676525" y="3517900"/>
          <p14:tracePt t="106883" x="2617788" y="3459163"/>
          <p14:tracePt t="106886" x="2566988" y="3398838"/>
          <p14:tracePt t="106894" x="2498725" y="3348038"/>
          <p14:tracePt t="106902" x="2422525" y="3271838"/>
          <p14:tracePt t="106910" x="2344738" y="3203575"/>
          <p14:tracePt t="106918" x="2235200" y="3119438"/>
          <p14:tracePt t="106926" x="2116138" y="3033713"/>
          <p14:tracePt t="106934" x="2014538" y="2965450"/>
          <p14:tracePt t="106941" x="1903413" y="2906713"/>
          <p14:tracePt t="106950" x="1844675" y="2871788"/>
          <p14:tracePt t="106958" x="1741488" y="2805113"/>
          <p14:tracePt t="106965" x="1606550" y="2744788"/>
          <p14:tracePt t="106974" x="1546225" y="2711450"/>
          <p14:tracePt t="106981" x="1427163" y="2643188"/>
          <p14:tracePt t="106989" x="1333500" y="2582863"/>
          <p14:tracePt t="106998" x="1257300" y="2541588"/>
          <p14:tracePt t="107006" x="1163638" y="2473325"/>
          <p14:tracePt t="107014" x="1104900" y="2422525"/>
          <p14:tracePt t="107022" x="1036638" y="2362200"/>
          <p14:tracePt t="107033" x="942975" y="2293938"/>
          <p14:tracePt t="107039" x="884238" y="2252663"/>
          <p14:tracePt t="107049" x="790575" y="2184400"/>
          <p14:tracePt t="107055" x="714375" y="2124075"/>
          <p14:tracePt t="107065" x="646113" y="2082800"/>
          <p14:tracePt t="107072" x="585788" y="2039938"/>
          <p14:tracePt t="107081" x="519113" y="2014538"/>
          <p14:tracePt t="107088" x="466725" y="1979613"/>
          <p14:tracePt t="107097" x="433388" y="1946275"/>
          <p14:tracePt t="107104" x="400050" y="1928813"/>
          <p14:tracePt t="107112" x="374650" y="1911350"/>
          <p14:tracePt t="107120" x="339725" y="1895475"/>
          <p14:tracePt t="107128" x="314325" y="1878013"/>
          <p14:tracePt t="107136" x="288925" y="1870075"/>
          <p14:tracePt t="107144" x="288925" y="1860550"/>
          <p14:tracePt t="107177" x="280988" y="1860550"/>
          <p14:tracePt t="107192" x="271463" y="1860550"/>
          <p14:tracePt t="107200" x="255588" y="1860550"/>
          <p14:tracePt t="107209" x="230188" y="1860550"/>
          <p14:tracePt t="107216" x="195263" y="1860550"/>
          <p14:tracePt t="107224" x="169863" y="1860550"/>
          <p14:tracePt t="107233" x="136525" y="1870075"/>
          <p14:tracePt t="107240" x="111125" y="1885950"/>
          <p14:tracePt t="107249" x="85725" y="1895475"/>
          <p14:tracePt t="107256" x="58738" y="1911350"/>
          <p14:tracePt t="107266" x="50800" y="1938338"/>
          <p14:tracePt t="107272" x="33338" y="1946275"/>
          <p14:tracePt t="107282" x="25400" y="1979613"/>
          <p14:tracePt t="107288" x="17463" y="2005013"/>
          <p14:tracePt t="107297" x="17463" y="2039938"/>
          <p14:tracePt t="107304" x="17463" y="2082800"/>
          <p14:tracePt t="107315" x="17463" y="2133600"/>
          <p14:tracePt t="107320" x="17463" y="2184400"/>
          <p14:tracePt t="107331" x="42863" y="2268538"/>
          <p14:tracePt t="107339" x="58738" y="2319338"/>
          <p14:tracePt t="107347" x="76200" y="2371725"/>
          <p14:tracePt t="107356" x="93663" y="2405063"/>
          <p14:tracePt t="107362" x="101600" y="2438400"/>
          <p14:tracePt t="107370" x="119063" y="2481263"/>
          <p14:tracePt t="107378" x="136525" y="2516188"/>
          <p14:tracePt t="107386" x="161925" y="2582863"/>
          <p14:tracePt t="107394" x="177800" y="2617788"/>
          <p14:tracePt t="107402" x="195263" y="2660650"/>
          <p14:tracePt t="107410" x="203200" y="2711450"/>
          <p14:tracePt t="107418" x="220663" y="2752725"/>
          <p14:tracePt t="107426" x="230188" y="2787650"/>
          <p14:tracePt t="107434" x="238125" y="2820988"/>
          <p14:tracePt t="107442" x="238125" y="2855913"/>
          <p14:tracePt t="107450" x="238125" y="2881313"/>
          <p14:tracePt t="107458" x="238125" y="2897188"/>
          <p14:tracePt t="107466" x="238125" y="2922588"/>
          <p14:tracePt t="107474" x="238125" y="2974975"/>
          <p14:tracePt t="107482" x="238125" y="2990850"/>
          <p14:tracePt t="107490" x="238125" y="3025775"/>
          <p14:tracePt t="107498" x="230188" y="3051175"/>
          <p14:tracePt t="107506" x="230188" y="3076575"/>
          <p14:tracePt t="107515" x="230188" y="3109913"/>
          <p14:tracePt t="107522" x="220663" y="3144838"/>
          <p14:tracePt t="107531" x="195263" y="3186113"/>
          <p14:tracePt t="107538" x="195263" y="3263900"/>
          <p14:tracePt t="107547" x="187325" y="3322638"/>
          <p14:tracePt t="107554" x="187325" y="3408363"/>
          <p14:tracePt t="107562" x="187325" y="3467100"/>
          <p14:tracePt t="107570" x="187325" y="3594100"/>
          <p14:tracePt t="107578" x="187325" y="3662363"/>
          <p14:tracePt t="107586" x="203200" y="3722688"/>
          <p14:tracePt t="107594" x="212725" y="3798888"/>
          <p14:tracePt t="107604" x="220663" y="3857625"/>
          <p14:tracePt t="107609" x="238125" y="3892550"/>
          <p14:tracePt t="107620" x="246063" y="3951288"/>
          <p14:tracePt t="107628" x="255588" y="3994150"/>
          <p14:tracePt t="107636" x="263525" y="4027488"/>
          <p14:tracePt t="107644" x="271463" y="4087813"/>
          <p14:tracePt t="107652" x="288925" y="4146550"/>
          <p14:tracePt t="107660" x="306388" y="4214813"/>
          <p14:tracePt t="107668" x="314325" y="4275138"/>
          <p14:tracePt t="107676" x="322263" y="4300538"/>
          <p14:tracePt t="107683" x="331788" y="4325938"/>
          <p14:tracePt t="107692" x="339725" y="4351338"/>
          <p14:tracePt t="107700" x="347663" y="4368800"/>
          <p14:tracePt t="107709" x="347663" y="4376738"/>
          <p14:tracePt t="107715" x="347663" y="4384675"/>
          <p14:tracePt t="107725" x="347663" y="4394200"/>
          <p14:tracePt t="107740" x="347663" y="4410075"/>
          <p14:tracePt t="107748" x="357188" y="4410075"/>
          <p14:tracePt t="107756" x="357188" y="4419600"/>
          <p14:tracePt t="107772" x="357188" y="4427538"/>
          <p14:tracePt t="107780" x="365125" y="4435475"/>
          <p14:tracePt t="108047" x="365125" y="4445000"/>
          <p14:tracePt t="108054" x="365125" y="4452938"/>
          <p14:tracePt t="108063" x="365125" y="4460875"/>
          <p14:tracePt t="108070" x="374650" y="4478338"/>
          <p14:tracePt t="108079" x="382588" y="4503738"/>
          <p14:tracePt t="108086" x="390525" y="4529138"/>
          <p14:tracePt t="108095" x="400050" y="4546600"/>
          <p14:tracePt t="108102" x="441325" y="4597400"/>
          <p14:tracePt t="108110" x="484188" y="4657725"/>
          <p14:tracePt t="108118" x="509588" y="4683125"/>
          <p14:tracePt t="108125" x="611188" y="4775200"/>
          <p14:tracePt t="108134" x="722313" y="4852988"/>
          <p14:tracePt t="108142" x="858838" y="4937125"/>
          <p14:tracePt t="108150" x="1054100" y="5038725"/>
          <p14:tracePt t="108158" x="1300163" y="5157788"/>
          <p14:tracePt t="108166" x="1419225" y="5200650"/>
          <p14:tracePt t="108176" x="1487488" y="5226050"/>
          <p14:tracePt t="108184" x="1622425" y="5260975"/>
          <p14:tracePt t="108192" x="1682750" y="5268913"/>
          <p14:tracePt t="108200" x="1776413" y="5286375"/>
          <p14:tracePt t="108209" x="1809750" y="5294313"/>
          <p14:tracePt t="108218" x="1827213" y="5294313"/>
          <p14:tracePt t="108225" x="1835150" y="5294313"/>
          <p14:tracePt t="108232" x="1835150" y="5286375"/>
          <p14:tracePt t="108241" x="1844675" y="5268913"/>
          <p14:tracePt t="108249" x="1852613" y="5208588"/>
          <p14:tracePt t="108257" x="1852613" y="5141913"/>
          <p14:tracePt t="108265" x="1852613" y="5038725"/>
          <p14:tracePt t="108272" x="1870075" y="4929188"/>
          <p14:tracePt t="108282" x="1870075" y="4759325"/>
          <p14:tracePt t="108289" x="1870075" y="4657725"/>
          <p14:tracePt t="108297" x="1870075" y="4419600"/>
          <p14:tracePt t="108304" x="1860550" y="4265613"/>
          <p14:tracePt t="108312" x="1852613" y="4164013"/>
          <p14:tracePt t="108320" x="1809750" y="3917950"/>
          <p14:tracePt t="108328" x="1758950" y="3697288"/>
          <p14:tracePt t="108337" x="1741488" y="3568700"/>
          <p14:tracePt t="108344" x="1700213" y="3398838"/>
          <p14:tracePt t="108352" x="1606550" y="3033713"/>
          <p14:tracePt t="108360" x="1555750" y="2881313"/>
          <p14:tracePt t="108368" x="1538288" y="2805113"/>
          <p14:tracePt t="108376" x="1504950" y="2676525"/>
          <p14:tracePt t="108385" x="1452563" y="2574925"/>
          <p14:tracePt t="108392" x="1411288" y="2455863"/>
          <p14:tracePt t="108401" x="1401763" y="2430463"/>
          <p14:tracePt t="108409" x="1376363" y="2387600"/>
          <p14:tracePt t="108419" x="1360488" y="2354263"/>
          <p14:tracePt t="108424" x="1343025" y="2336800"/>
          <p14:tracePt t="108432" x="1333500" y="2319338"/>
          <p14:tracePt t="108442" x="1317625" y="2311400"/>
          <p14:tracePt t="108449" x="1308100" y="2293938"/>
          <p14:tracePt t="108458" x="1300163" y="2286000"/>
          <p14:tracePt t="108466" x="1292225" y="2278063"/>
          <p14:tracePt t="108474" x="1282700" y="2278063"/>
          <p14:tracePt t="108482" x="1274763" y="2260600"/>
          <p14:tracePt t="108490" x="1249363" y="2243138"/>
          <p14:tracePt t="108499" x="1223963" y="2227263"/>
          <p14:tracePt t="108506" x="1198563" y="2217738"/>
          <p14:tracePt t="108515" x="1181100" y="2209800"/>
          <p14:tracePt t="108522" x="1155700" y="2200275"/>
          <p14:tracePt t="108531" x="1122363" y="2200275"/>
          <p14:tracePt t="108539" x="1096963" y="2192338"/>
          <p14:tracePt t="108547" x="1079500" y="2192338"/>
          <p14:tracePt t="108554" x="1044575" y="2184400"/>
          <p14:tracePt t="108563" x="985838" y="2166938"/>
          <p14:tracePt t="108570" x="960438" y="2166938"/>
          <p14:tracePt t="108581" x="935038" y="2159000"/>
          <p14:tracePt t="108587" x="925513" y="2149475"/>
          <p14:tracePt t="108594" x="917575" y="2149475"/>
          <p14:tracePt t="108602" x="909638" y="2141538"/>
          <p14:tracePt t="108610" x="900113" y="2141538"/>
          <p14:tracePt t="108692" x="900113" y="2133600"/>
          <p14:tracePt t="108844" x="909638" y="2133600"/>
          <p14:tracePt t="108852" x="925513" y="2141538"/>
          <p14:tracePt t="108860" x="942975" y="2149475"/>
          <p14:tracePt t="108868" x="977900" y="2149475"/>
          <p14:tracePt t="108876" x="1019175" y="2166938"/>
          <p14:tracePt t="108884" x="1069975" y="2166938"/>
          <p14:tracePt t="108892" x="1130300" y="2174875"/>
          <p14:tracePt t="108900" x="1216025" y="2174875"/>
          <p14:tracePt t="108908" x="1300163" y="2184400"/>
          <p14:tracePt t="108916" x="1343025" y="2200275"/>
          <p14:tracePt t="108924" x="1427163" y="2200275"/>
          <p14:tracePt t="108933" x="1512888" y="2200275"/>
          <p14:tracePt t="108940" x="1589088" y="2209800"/>
          <p14:tracePt t="108950" x="1649413" y="2209800"/>
          <p14:tracePt t="108956" x="1716088" y="2217738"/>
          <p14:tracePt t="108966" x="1809750" y="2227263"/>
          <p14:tracePt t="108972" x="1860550" y="2227263"/>
          <p14:tracePt t="108981" x="1911350" y="2235200"/>
          <p14:tracePt t="108987" x="1979613" y="2235200"/>
          <p14:tracePt t="108995" x="2082800" y="2235200"/>
          <p14:tracePt t="109006" x="2149475" y="2235200"/>
          <p14:tracePt t="109012" x="2252663" y="2235200"/>
          <p14:tracePt t="109022" x="2319338" y="2235200"/>
          <p14:tracePt t="109028" x="2405063" y="2235200"/>
          <p14:tracePt t="109038" x="2463800" y="2235200"/>
          <p14:tracePt t="109044" x="2541588" y="2252663"/>
          <p14:tracePt t="109054" x="2625725" y="2252663"/>
          <p14:tracePt t="109062" x="2711450" y="2252663"/>
          <p14:tracePt t="109070" x="2770188" y="2252663"/>
          <p14:tracePt t="109078" x="2820988" y="2252663"/>
          <p14:tracePt t="109086" x="2855913" y="2252663"/>
          <p14:tracePt t="109094" x="2889250" y="2252663"/>
          <p14:tracePt t="109102" x="2906713" y="2252663"/>
          <p14:tracePt t="109110" x="2922588" y="2252663"/>
          <p14:tracePt t="109118" x="2940050" y="2252663"/>
          <p14:tracePt t="109134" x="2949575" y="2252663"/>
          <p14:tracePt t="109174" x="2957513" y="2252663"/>
          <p14:tracePt t="109239" x="2965450" y="2252663"/>
          <p14:tracePt t="109802" x="2949575" y="2252663"/>
          <p14:tracePt t="109811" x="2881313" y="2286000"/>
          <p14:tracePt t="109818" x="2805113" y="2319338"/>
          <p14:tracePt t="109826" x="2719388" y="2354263"/>
          <p14:tracePt t="109834" x="2582863" y="2422525"/>
          <p14:tracePt t="109843" x="2473325" y="2489200"/>
          <p14:tracePt t="109850" x="2209800" y="2668588"/>
          <p14:tracePt t="109860" x="1979613" y="2830513"/>
          <p14:tracePt t="109869" x="1793875" y="2982913"/>
          <p14:tracePt t="109876" x="1495425" y="3228975"/>
          <p14:tracePt t="109899" x="1189038" y="3568700"/>
          <p14:tracePt t="109900" x="1011238" y="3756025"/>
          <p14:tracePt t="109909" x="909638" y="3900488"/>
          <p14:tracePt t="109918" x="866775" y="3968750"/>
          <p14:tracePt t="109924" x="781050" y="4087813"/>
          <p14:tracePt t="109932" x="730250" y="4181475"/>
          <p14:tracePt t="109940" x="688975" y="4257675"/>
          <p14:tracePt t="109948" x="663575" y="4308475"/>
          <p14:tracePt t="109956" x="628650" y="4376738"/>
          <p14:tracePt t="109964" x="611188" y="4419600"/>
          <p14:tracePt t="109972" x="595313" y="4460875"/>
          <p14:tracePt t="109981" x="585788" y="4495800"/>
          <p14:tracePt t="109988" x="577850" y="4513263"/>
          <p14:tracePt t="109997" x="577850" y="4521200"/>
          <p14:tracePt t="110004" x="577850" y="4529138"/>
          <p14:tracePt t="110019" x="577850" y="4538663"/>
          <p14:tracePt t="110028" x="577850" y="4546600"/>
          <p14:tracePt t="110109" x="577850" y="4538663"/>
          <p14:tracePt t="110116" x="585788" y="4529138"/>
          <p14:tracePt t="110126" x="585788" y="4513263"/>
          <p14:tracePt t="110132" x="595313" y="4486275"/>
          <p14:tracePt t="110142" x="603250" y="4460875"/>
          <p14:tracePt t="110149" x="603250" y="4445000"/>
          <p14:tracePt t="110159" x="611188" y="4410075"/>
          <p14:tracePt t="110167" x="628650" y="4359275"/>
          <p14:tracePt t="110174" x="636588" y="4325938"/>
          <p14:tracePt t="110183" x="646113" y="4300538"/>
          <p14:tracePt t="110190" x="663575" y="4249738"/>
          <p14:tracePt t="110199" x="679450" y="4197350"/>
          <p14:tracePt t="110206" x="704850" y="4164013"/>
          <p14:tracePt t="110216" x="704850" y="4138613"/>
          <p14:tracePt t="110222" x="722313" y="4121150"/>
          <p14:tracePt t="110231" x="730250" y="4113213"/>
          <p14:tracePt t="110238" x="730250" y="4087813"/>
          <p14:tracePt t="110246" x="739775" y="4087813"/>
          <p14:tracePt t="110254" x="747713" y="4070350"/>
          <p14:tracePt t="110278" x="747713" y="4062413"/>
          <p14:tracePt t="110399" x="773113" y="4062413"/>
          <p14:tracePt t="110406" x="815975" y="4062413"/>
          <p14:tracePt t="110415" x="849313" y="4062413"/>
          <p14:tracePt t="110424" x="960438" y="4070350"/>
          <p14:tracePt t="110431" x="1096963" y="4070350"/>
          <p14:tracePt t="110440" x="1249363" y="4070350"/>
          <p14:tracePt t="110449" x="1393825" y="4079875"/>
          <p14:tracePt t="110456" x="1674813" y="4079875"/>
          <p14:tracePt t="110465" x="1997075" y="4095750"/>
          <p14:tracePt t="110472" x="2166938" y="4095750"/>
          <p14:tracePt t="110482" x="2413000" y="4130675"/>
          <p14:tracePt t="110489" x="2506663" y="4138613"/>
          <p14:tracePt t="110497" x="2600325" y="4164013"/>
          <p14:tracePt t="110504" x="2651125" y="4181475"/>
          <p14:tracePt t="110512" x="2668588" y="4197350"/>
          <p14:tracePt t="110520" x="2676525" y="4206875"/>
          <p14:tracePt t="110536" x="2676525" y="4232275"/>
          <p14:tracePt t="110544" x="2676525" y="4240213"/>
          <p14:tracePt t="110552" x="2686050" y="4265613"/>
          <p14:tracePt t="110560" x="2686050" y="4291013"/>
          <p14:tracePt t="110568" x="2693988" y="4325938"/>
          <p14:tracePt t="110576" x="2693988" y="4351338"/>
          <p14:tracePt t="110584" x="2701925" y="4402138"/>
          <p14:tracePt t="110592" x="2711450" y="4419600"/>
          <p14:tracePt t="110600" x="2719388" y="4486275"/>
          <p14:tracePt t="110607" x="2727325" y="4521200"/>
          <p14:tracePt t="110615" x="2736850" y="4554538"/>
          <p14:tracePt t="110624" x="2744788" y="4579938"/>
          <p14:tracePt t="110631" x="2752725" y="4622800"/>
          <p14:tracePt t="110640" x="2778125" y="4691063"/>
          <p14:tracePt t="110648" x="2795588" y="4759325"/>
          <p14:tracePt t="110656" x="2830513" y="4810125"/>
          <p14:tracePt t="110665" x="2838450" y="4878388"/>
          <p14:tracePt t="110672" x="2871788" y="4979988"/>
          <p14:tracePt t="110681" x="2881313" y="5064125"/>
          <p14:tracePt t="110688" x="2914650" y="5327650"/>
          <p14:tracePt t="110697" x="2932113" y="5497513"/>
          <p14:tracePt t="110704" x="2932113" y="5651500"/>
          <p14:tracePt t="110906" x="2940050" y="5651500"/>
          <p14:tracePt t="110922" x="2949575" y="5651500"/>
          <p14:tracePt t="110932" x="2957513" y="5651500"/>
          <p14:tracePt t="110937" x="2957513" y="5641975"/>
          <p14:tracePt t="110946" x="2957513" y="5626100"/>
          <p14:tracePt t="110954" x="2965450" y="5600700"/>
          <p14:tracePt t="110962" x="2974975" y="5549900"/>
          <p14:tracePt t="110972" x="3000375" y="5464175"/>
          <p14:tracePt t="110978" x="3008313" y="5311775"/>
          <p14:tracePt t="110985" x="3008313" y="5167313"/>
          <p14:tracePt t="110996" x="3008313" y="4843463"/>
          <p14:tracePt t="111004" x="3025775" y="4665663"/>
          <p14:tracePt t="111012" x="3025775" y="4521200"/>
          <p14:tracePt t="111020" x="3025775" y="4384675"/>
          <p14:tracePt t="111028" x="3008313" y="4240213"/>
          <p14:tracePt t="111036" x="2974975" y="4052888"/>
          <p14:tracePt t="111044" x="2897188" y="3875088"/>
          <p14:tracePt t="111052" x="2719388" y="3560763"/>
          <p14:tracePt t="111060" x="2633663" y="3441700"/>
          <p14:tracePt t="111068" x="2430463" y="3211513"/>
          <p14:tracePt t="111076" x="2336800" y="3119438"/>
          <p14:tracePt t="111085" x="2192338" y="3000375"/>
          <p14:tracePt t="111092" x="1954213" y="2813050"/>
          <p14:tracePt t="111100" x="1835150" y="2727325"/>
          <p14:tracePt t="111108" x="1758950" y="2660650"/>
          <p14:tracePt t="111118" x="1657350" y="2600325"/>
          <p14:tracePt t="111124" x="1538288" y="2524125"/>
          <p14:tracePt t="111133" x="1462088" y="2473325"/>
          <p14:tracePt t="111140" x="1411288" y="2447925"/>
          <p14:tracePt t="111149" x="1385888" y="2430463"/>
          <p14:tracePt t="111156" x="1360488" y="2422525"/>
          <p14:tracePt t="111165" x="1350963" y="2413000"/>
          <p14:tracePt t="111181" x="1343025" y="2413000"/>
          <p14:tracePt t="111188" x="1333500" y="2405063"/>
          <p14:tracePt t="111197" x="1325563" y="2397125"/>
          <p14:tracePt t="111204" x="1317625" y="2397125"/>
          <p14:tracePt t="111212" x="1300163" y="2387600"/>
          <p14:tracePt t="111220" x="1292225" y="2379663"/>
          <p14:tracePt t="111228" x="1282700" y="2371725"/>
          <p14:tracePt t="111236" x="1274763" y="2371725"/>
          <p14:tracePt t="111302" x="1317625" y="2371725"/>
          <p14:tracePt t="111310" x="1427163" y="2371725"/>
          <p14:tracePt t="111318" x="1530350" y="2397125"/>
          <p14:tracePt t="111326" x="1716088" y="2447925"/>
          <p14:tracePt t="111334" x="1920875" y="2506663"/>
          <p14:tracePt t="111342" x="2039938" y="2566988"/>
          <p14:tracePt t="111350" x="2192338" y="2643188"/>
          <p14:tracePt t="111358" x="2506663" y="2830513"/>
          <p14:tracePt t="111366" x="2633663" y="2932113"/>
          <p14:tracePt t="111374" x="2727325" y="3033713"/>
          <p14:tracePt t="111383" x="2855913" y="3221038"/>
          <p14:tracePt t="111390" x="2914650" y="3305175"/>
          <p14:tracePt t="111398" x="2990850" y="3459163"/>
          <p14:tracePt t="111406" x="3051175" y="3594100"/>
          <p14:tracePt t="111414" x="3067050" y="3654425"/>
          <p14:tracePt t="111422" x="3094038" y="3781425"/>
          <p14:tracePt t="111431" x="3119438" y="3900488"/>
          <p14:tracePt t="111438" x="3135313" y="4011613"/>
          <p14:tracePt t="111447" x="3160713" y="4113213"/>
          <p14:tracePt t="111454" x="3186113" y="4257675"/>
          <p14:tracePt t="111463" x="3203575" y="4376738"/>
          <p14:tracePt t="111470" x="3238500" y="4460875"/>
          <p14:tracePt t="111478" x="3279775" y="4605338"/>
          <p14:tracePt t="111486" x="3314700" y="4724400"/>
          <p14:tracePt t="111494" x="3348038" y="4802188"/>
          <p14:tracePt t="111502" x="3382963" y="4929188"/>
          <p14:tracePt t="111510" x="3398838" y="4987925"/>
          <p14:tracePt t="111518" x="3433763" y="5091113"/>
          <p14:tracePt t="111526" x="3459163" y="5149850"/>
          <p14:tracePt t="111536" x="3484563" y="5243513"/>
          <p14:tracePt t="111542" x="3517900" y="5319713"/>
          <p14:tracePt t="111552" x="3527425" y="5353050"/>
          <p14:tracePt t="111558" x="3552825" y="5395913"/>
          <p14:tracePt t="111568" x="3578225" y="5446713"/>
          <p14:tracePt t="111576" x="3586163" y="5481638"/>
          <p14:tracePt t="111586" x="3619500" y="5532438"/>
          <p14:tracePt t="111592" x="3629025" y="5557838"/>
          <p14:tracePt t="111600" x="3636963" y="5565775"/>
          <p14:tracePt t="111607" x="3654425" y="5591175"/>
          <p14:tracePt t="111615" x="3679825" y="5626100"/>
          <p14:tracePt t="111624" x="3697288" y="5651500"/>
          <p14:tracePt t="111631" x="3722688" y="5676900"/>
          <p14:tracePt t="111640" x="3756025" y="5710238"/>
          <p14:tracePt t="111648" x="3781425" y="5735638"/>
          <p14:tracePt t="111656" x="3832225" y="5778500"/>
          <p14:tracePt t="111664" x="3875088" y="5803900"/>
          <p14:tracePt t="111672" x="3908425" y="5846763"/>
          <p14:tracePt t="111680" x="3925888" y="5872163"/>
          <p14:tracePt t="111688" x="3986213" y="5940425"/>
          <p14:tracePt t="111696" x="4002088" y="5973763"/>
          <p14:tracePt t="111704" x="4044950" y="6024563"/>
          <p14:tracePt t="111712" x="4070350" y="6059488"/>
          <p14:tracePt t="111720" x="4113213" y="6135688"/>
          <p14:tracePt t="111728" x="4130675" y="6178550"/>
          <p14:tracePt t="111736" x="4138613" y="6194425"/>
          <p14:tracePt t="111744" x="4146550" y="6211888"/>
          <p14:tracePt t="111752" x="4146550" y="6221413"/>
          <p14:tracePt t="111768" x="4146550" y="6229350"/>
          <p14:tracePt t="111784" x="4146550" y="6237288"/>
          <p14:tracePt t="111824" x="4138613" y="6237288"/>
          <p14:tracePt t="111832" x="4121150" y="6237288"/>
          <p14:tracePt t="111842" x="4113213" y="6237288"/>
          <p14:tracePt t="111850" x="4079875" y="6229350"/>
          <p14:tracePt t="111858" x="4052888" y="6221413"/>
          <p14:tracePt t="111868" x="4044950" y="6221413"/>
          <p14:tracePt t="131300" x="4044950" y="6211888"/>
          <p14:tracePt t="131306" x="4027488" y="6194425"/>
          <p14:tracePt t="131314" x="3960813" y="6135688"/>
          <p14:tracePt t="131322" x="3867150" y="6067425"/>
          <p14:tracePt t="131331" x="3790950" y="6016625"/>
          <p14:tracePt t="131338" x="3603625" y="5897563"/>
          <p14:tracePt t="131346" x="3467100" y="5803900"/>
          <p14:tracePt t="131358" x="3382963" y="5761038"/>
          <p14:tracePt t="131362" x="3170238" y="5641975"/>
          <p14:tracePt t="131372" x="3000375" y="5557838"/>
          <p14:tracePt t="131381" x="2787650" y="5446713"/>
          <p14:tracePt t="131388" x="2643188" y="5380038"/>
          <p14:tracePt t="131397" x="2362200" y="5218113"/>
          <p14:tracePt t="131404" x="2217738" y="5124450"/>
          <p14:tracePt t="131412" x="2055813" y="5048250"/>
          <p14:tracePt t="131420" x="1860550" y="4919663"/>
          <p14:tracePt t="131429" x="1741488" y="4835525"/>
          <p14:tracePt t="131436" x="1657350" y="4792663"/>
          <p14:tracePt t="131444" x="1581150" y="4733925"/>
          <p14:tracePt t="131452" x="1504950" y="4683125"/>
          <p14:tracePt t="131460" x="1385888" y="4579938"/>
          <p14:tracePt t="131468" x="1292225" y="4513263"/>
          <p14:tracePt t="131476" x="1249363" y="4478338"/>
          <p14:tracePt t="131484" x="1173163" y="4394200"/>
          <p14:tracePt t="131492" x="1138238" y="4368800"/>
          <p14:tracePt t="131500" x="1112838" y="4341813"/>
          <p14:tracePt t="131508" x="1104900" y="4333875"/>
          <p14:tracePt t="131518" x="1096963" y="4333875"/>
          <p14:tracePt t="131531" x="1096963" y="4325938"/>
          <p14:tracePt t="131539" x="1079500" y="4316413"/>
          <p14:tracePt t="131547" x="1069975" y="4308475"/>
          <p14:tracePt t="131556" x="1054100" y="4291013"/>
          <p14:tracePt t="131564" x="1044575" y="4283075"/>
          <p14:tracePt t="131572" x="1028700" y="4265613"/>
          <p14:tracePt t="131581" x="1019175" y="4257675"/>
          <p14:tracePt t="131589" x="1011238" y="4257675"/>
          <p14:tracePt t="131605" x="1011238" y="4249738"/>
          <p14:tracePt t="131620" x="1003300" y="4232275"/>
          <p14:tracePt t="131628" x="993775" y="4232275"/>
          <p14:tracePt t="131686" x="985838" y="4214813"/>
          <p14:tracePt t="131694" x="968375" y="4197350"/>
          <p14:tracePt t="131702" x="909638" y="4156075"/>
          <p14:tracePt t="131710" x="884238" y="4113213"/>
          <p14:tracePt t="131718" x="841375" y="4087813"/>
          <p14:tracePt t="131726" x="833438" y="4070350"/>
          <p14:tracePt t="131734" x="808038" y="4044950"/>
          <p14:tracePt t="131742" x="781050" y="4019550"/>
          <p14:tracePt t="131750" x="755650" y="4002088"/>
          <p14:tracePt t="131758" x="714375" y="3960813"/>
          <p14:tracePt t="131768" x="679450" y="3935413"/>
          <p14:tracePt t="131774" x="671513" y="3925888"/>
          <p14:tracePt t="131784" x="671513" y="3917950"/>
          <p14:tracePt t="131838" x="679450" y="3917950"/>
          <p14:tracePt t="131847" x="704850" y="3935413"/>
          <p14:tracePt t="131854" x="747713" y="3943350"/>
          <p14:tracePt t="131862" x="798513" y="3960813"/>
          <p14:tracePt t="131870" x="858838" y="3986213"/>
          <p14:tracePt t="131878" x="942975" y="4002088"/>
          <p14:tracePt t="131886" x="1028700" y="4019550"/>
          <p14:tracePt t="131900" x="1130300" y="4027488"/>
          <p14:tracePt t="131902" x="1292225" y="4052888"/>
          <p14:tracePt t="131911" x="1401763" y="4070350"/>
          <p14:tracePt t="131918" x="1477963" y="4070350"/>
          <p14:tracePt t="131928" x="1639888" y="4095750"/>
          <p14:tracePt t="131934" x="1733550" y="4113213"/>
          <p14:tracePt t="131944" x="1809750" y="4121150"/>
          <p14:tracePt t="131952" x="1844675" y="4121150"/>
          <p14:tracePt t="131960" x="1911350" y="4130675"/>
          <p14:tracePt t="131968" x="1954213" y="4138613"/>
          <p14:tracePt t="131976" x="1979613" y="4138613"/>
          <p14:tracePt t="131984" x="2022475" y="4146550"/>
          <p14:tracePt t="131992" x="2082800" y="4156075"/>
          <p14:tracePt t="132000" x="2141538" y="4164013"/>
          <p14:tracePt t="132008" x="2200275" y="4181475"/>
          <p14:tracePt t="132018" x="2217738" y="4181475"/>
          <p14:tracePt t="132024" x="2278063" y="4181475"/>
          <p14:tracePt t="132032" x="2336800" y="4171950"/>
          <p14:tracePt t="132040" x="2371725" y="4171950"/>
          <p14:tracePt t="132049" x="2387600" y="4171950"/>
          <p14:tracePt t="132056" x="2422525" y="4164013"/>
          <p14:tracePt t="132066" x="2438400" y="4164013"/>
          <p14:tracePt t="132072" x="2447925" y="4164013"/>
          <p14:tracePt t="132080" x="2455863" y="4156075"/>
          <p14:tracePt t="132105" x="2463800" y="4156075"/>
          <p14:tracePt t="132120" x="2463800" y="4146550"/>
          <p14:tracePt t="132127" x="2473325" y="4146550"/>
          <p14:tracePt t="132136" x="2489200" y="4138613"/>
          <p14:tracePt t="132152" x="2498725" y="4138613"/>
          <p14:tracePt t="132159" x="2506663" y="4130675"/>
          <p14:tracePt t="132168" x="2516188" y="4121150"/>
          <p14:tracePt t="132176" x="2524125" y="4113213"/>
          <p14:tracePt t="132184" x="2541588" y="4113213"/>
          <p14:tracePt t="132192" x="2549525" y="4105275"/>
          <p14:tracePt t="132200" x="2566988" y="4095750"/>
          <p14:tracePt t="132208" x="2600325" y="4087813"/>
          <p14:tracePt t="132215" x="2625725" y="4087813"/>
          <p14:tracePt t="132226" x="2643188" y="4079875"/>
          <p14:tracePt t="132234" x="2676525" y="4062413"/>
          <p14:tracePt t="132242" x="2701925" y="4052888"/>
          <p14:tracePt t="132249" x="2727325" y="4052888"/>
          <p14:tracePt t="132258" x="2762250" y="4044950"/>
          <p14:tracePt t="132266" x="2787650" y="4037013"/>
          <p14:tracePt t="132275" x="2813050" y="4019550"/>
          <p14:tracePt t="132284" x="2846388" y="4002088"/>
          <p14:tracePt t="132290" x="2863850" y="4002088"/>
          <p14:tracePt t="132299" x="2881313" y="3986213"/>
          <p14:tracePt t="132306" x="2881313" y="3976688"/>
          <p14:tracePt t="132315" x="2889250" y="3960813"/>
          <p14:tracePt t="132322" x="2897188" y="3960813"/>
          <p14:tracePt t="132331" x="2906713" y="3943350"/>
          <p14:tracePt t="132338" x="2906713" y="3935413"/>
          <p14:tracePt t="132346" x="2906713" y="3908425"/>
          <p14:tracePt t="132354" x="2906713" y="3883025"/>
          <p14:tracePt t="132362" x="2906713" y="3857625"/>
          <p14:tracePt t="132370" x="2906713" y="3824288"/>
          <p14:tracePt t="132378" x="2906713" y="3798888"/>
          <p14:tracePt t="132386" x="2906713" y="3763963"/>
          <p14:tracePt t="132394" x="2897188" y="3730625"/>
          <p14:tracePt t="132402" x="2889250" y="3713163"/>
          <p14:tracePt t="132410" x="2863850" y="3679825"/>
          <p14:tracePt t="132418" x="2830513" y="3636963"/>
          <p14:tracePt t="132426" x="2778125" y="3594100"/>
          <p14:tracePt t="132434" x="2719388" y="3568700"/>
          <p14:tracePt t="132442" x="2660650" y="3535363"/>
          <p14:tracePt t="132450" x="2625725" y="3517900"/>
          <p14:tracePt t="132459" x="2549525" y="3492500"/>
          <p14:tracePt t="132468" x="2447925" y="3459163"/>
          <p14:tracePt t="132474" x="2371725" y="3441700"/>
          <p14:tracePt t="132484" x="2311400" y="3433763"/>
          <p14:tracePt t="132492" x="2252663" y="3424238"/>
          <p14:tracePt t="132500" x="2192338" y="3408363"/>
          <p14:tracePt t="132508" x="2124075" y="3408363"/>
          <p14:tracePt t="132515" x="2022475" y="3398838"/>
          <p14:tracePt t="132524" x="1946275" y="3390900"/>
          <p14:tracePt t="132532" x="1835150" y="3390900"/>
          <p14:tracePt t="132539" x="1758950" y="3390900"/>
          <p14:tracePt t="132548" x="1716088" y="3390900"/>
          <p14:tracePt t="132556" x="1649413" y="3390900"/>
          <p14:tracePt t="132564" x="1538288" y="3390900"/>
          <p14:tracePt t="132572" x="1477963" y="3390900"/>
          <p14:tracePt t="132582" x="1368425" y="3390900"/>
          <p14:tracePt t="132588" x="1317625" y="3390900"/>
          <p14:tracePt t="132597" x="1249363" y="3390900"/>
          <p14:tracePt t="132604" x="1173163" y="3398838"/>
          <p14:tracePt t="132612" x="1087438" y="3408363"/>
          <p14:tracePt t="132620" x="1028700" y="3424238"/>
          <p14:tracePt t="132630" x="1003300" y="3433763"/>
          <p14:tracePt t="132635" x="952500" y="3441700"/>
          <p14:tracePt t="132645" x="874713" y="3459163"/>
          <p14:tracePt t="132652" x="841375" y="3467100"/>
          <p14:tracePt t="132660" x="765175" y="3502025"/>
          <p14:tracePt t="132668" x="704850" y="3517900"/>
          <p14:tracePt t="132675" x="679450" y="3535363"/>
          <p14:tracePt t="132684" x="646113" y="3552825"/>
          <p14:tracePt t="132692" x="620713" y="3578225"/>
          <p14:tracePt t="132700" x="595313" y="3603625"/>
          <p14:tracePt t="132708" x="577850" y="3629025"/>
          <p14:tracePt t="132715" x="569913" y="3654425"/>
          <p14:tracePt t="132724" x="552450" y="3662363"/>
          <p14:tracePt t="132731" x="534988" y="3687763"/>
          <p14:tracePt t="132740" x="519113" y="3713163"/>
          <p14:tracePt t="132752" x="519113" y="3738563"/>
          <p14:tracePt t="132756" x="509588" y="3748088"/>
          <p14:tracePt t="132768" x="509588" y="3763963"/>
          <p14:tracePt t="132772" x="509588" y="3781425"/>
          <p14:tracePt t="132783" x="509588" y="3798888"/>
          <p14:tracePt t="132788" x="509588" y="3816350"/>
          <p14:tracePt t="132798" x="519113" y="3832225"/>
          <p14:tracePt t="132807" x="527050" y="3841750"/>
          <p14:tracePt t="132816" x="527050" y="3849688"/>
          <p14:tracePt t="132822" x="552450" y="3875088"/>
          <p14:tracePt t="132831" x="585788" y="3900488"/>
          <p14:tracePt t="132839" x="679450" y="3968750"/>
          <p14:tracePt t="132847" x="755650" y="4002088"/>
          <p14:tracePt t="132854" x="874713" y="4044950"/>
          <p14:tracePt t="132862" x="1028700" y="4113213"/>
          <p14:tracePt t="132870" x="1206500" y="4181475"/>
          <p14:tracePt t="132883" x="1350963" y="4214813"/>
          <p14:tracePt t="132886" x="1665288" y="4308475"/>
          <p14:tracePt t="132894" x="1870075" y="4368800"/>
          <p14:tracePt t="132902" x="2252663" y="4503738"/>
          <p14:tracePt t="132910" x="2371725" y="4572000"/>
          <p14:tracePt t="132918" x="2541588" y="4741863"/>
          <p14:tracePt t="132926" x="2574925" y="4818063"/>
          <p14:tracePt t="132934" x="2582863" y="4878388"/>
          <p14:tracePt t="133062" x="2506663" y="4827588"/>
          <p14:tracePt t="133072" x="2336800" y="4673600"/>
          <p14:tracePt t="133080" x="2278063" y="4597400"/>
          <p14:tracePt t="133088" x="2278063" y="4614863"/>
          <p14:tracePt t="133096" x="2286000" y="4614863"/>
          <p14:tracePt t="133104" x="2311400" y="4614863"/>
          <p14:tracePt t="133112" x="2328863" y="4622800"/>
          <p14:tracePt t="133120" x="2387600" y="4665663"/>
          <p14:tracePt t="133129" x="2506663" y="4724400"/>
          <p14:tracePt t="133136" x="2600325" y="4775200"/>
          <p14:tracePt t="133146" x="2633663" y="4810125"/>
          <p14:tracePt t="133152" x="2693988" y="4852988"/>
          <p14:tracePt t="133161" x="2787650" y="4919663"/>
          <p14:tracePt t="133168" x="2897188" y="4997450"/>
          <p14:tracePt t="133177" x="2957513" y="5038725"/>
          <p14:tracePt t="133184" x="3084513" y="5141913"/>
          <p14:tracePt t="133192" x="3178175" y="5200650"/>
          <p14:tracePt t="133200" x="3238500" y="5226050"/>
          <p14:tracePt t="133208" x="3355975" y="5311775"/>
          <p14:tracePt t="133218" x="3433763" y="5370513"/>
          <p14:tracePt t="133224" x="3484563" y="5387975"/>
          <p14:tracePt t="133232" x="3517900" y="5405438"/>
          <p14:tracePt t="133240" x="3535363" y="5421313"/>
          <p14:tracePt t="133249" x="3543300" y="5430838"/>
          <p14:tracePt t="133265" x="3552825" y="5430838"/>
          <p14:tracePt t="133282" x="3560763" y="5430838"/>
          <p14:tracePt t="133289" x="3568700" y="5438775"/>
          <p14:tracePt t="133297" x="3568700" y="5446713"/>
          <p14:tracePt t="133304" x="3586163" y="5456238"/>
          <p14:tracePt t="133312" x="3594100" y="5464175"/>
          <p14:tracePt t="133321" x="3603625" y="5481638"/>
          <p14:tracePt t="133332" x="3619500" y="5497513"/>
          <p14:tracePt t="133336" x="3646488" y="5524500"/>
          <p14:tracePt t="133347" x="3662363" y="5540375"/>
          <p14:tracePt t="133352" x="3679825" y="5557838"/>
          <p14:tracePt t="133362" x="3705225" y="5591175"/>
          <p14:tracePt t="133370" x="3730625" y="5616575"/>
          <p14:tracePt t="133378" x="3748088" y="5641975"/>
          <p14:tracePt t="133386" x="3748088" y="5659438"/>
          <p14:tracePt t="133394" x="3763963" y="5684838"/>
          <p14:tracePt t="133402" x="3773488" y="5702300"/>
          <p14:tracePt t="133410" x="3816350" y="5761038"/>
          <p14:tracePt t="133419" x="3841750" y="5829300"/>
          <p14:tracePt t="133426" x="3867150" y="5872163"/>
          <p14:tracePt t="133435" x="3925888" y="6008688"/>
          <p14:tracePt t="133442" x="3968750" y="6110288"/>
          <p14:tracePt t="133452" x="4002088" y="6186488"/>
          <p14:tracePt t="133459" x="4044950" y="6305550"/>
          <p14:tracePt t="133468" x="4070350" y="6391275"/>
          <p14:tracePt t="133474" x="4105275" y="6510338"/>
          <p14:tracePt t="133484" x="4113213" y="6551613"/>
          <p14:tracePt t="133490" x="4138613" y="6611938"/>
          <p14:tracePt t="133499" x="4146550" y="6662738"/>
          <p14:tracePt t="133507" x="4156075" y="6696075"/>
          <p14:tracePt t="133516" x="4156075" y="6721475"/>
          <p14:tracePt t="133522" x="4164013" y="6746875"/>
          <p14:tracePt t="133531" x="4171950" y="6772275"/>
          <p14:tracePt t="133538" x="4171950" y="6781800"/>
          <p14:tracePt t="133547" x="4181475" y="6799263"/>
          <p14:tracePt t="133554" x="4181475" y="6815138"/>
          <p14:tracePt t="133563" x="4181475" y="6824663"/>
          <p14:tracePt t="133570" x="4189413" y="6824663"/>
          <p14:tracePt t="133578" x="4189413" y="6832600"/>
          <p14:tracePt t="133586" x="4189413" y="6840538"/>
          <p14:tracePt t="152588" x="4189413" y="6850063"/>
          <p14:tracePt t="152658" x="4181475" y="6789738"/>
          <p14:tracePt t="152665" x="4146550" y="6731000"/>
          <p14:tracePt t="152673" x="4105275" y="6611938"/>
          <p14:tracePt t="152683" x="4070350" y="6535738"/>
          <p14:tracePt t="152690" x="4037013" y="6483350"/>
          <p14:tracePt t="152698" x="4037013" y="6475413"/>
          <p14:tracePt t="152980" x="4027488" y="6475413"/>
          <p14:tracePt t="152987" x="4002088" y="6450013"/>
          <p14:tracePt t="152996" x="3976688" y="6407150"/>
          <p14:tracePt t="153004" x="3935413" y="6348413"/>
          <p14:tracePt t="153012" x="3883025" y="6254750"/>
          <p14:tracePt t="153019" x="3841750" y="6153150"/>
          <p14:tracePt t="153030" x="3790950" y="6034088"/>
          <p14:tracePt t="153036" x="3756025" y="5948363"/>
          <p14:tracePt t="153046" x="3713163" y="5795963"/>
          <p14:tracePt t="153052" x="3671888" y="5626100"/>
          <p14:tracePt t="153062" x="3636963" y="5514975"/>
          <p14:tracePt t="153070" x="3603625" y="5438775"/>
          <p14:tracePt t="153078" x="3578225" y="5387975"/>
          <p14:tracePt t="153086" x="3568700" y="5362575"/>
          <p14:tracePt t="153094" x="3560763" y="5353050"/>
          <p14:tracePt t="153102" x="3552825" y="5337175"/>
          <p14:tracePt t="153110" x="3543300" y="5327650"/>
          <p14:tracePt t="153118" x="3543300" y="5319713"/>
          <p14:tracePt t="153126" x="3535363" y="5319713"/>
          <p14:tracePt t="153190" x="3543300" y="5319713"/>
          <p14:tracePt t="153201" x="3568700" y="5311775"/>
          <p14:tracePt t="153206" x="3611563" y="5302250"/>
          <p14:tracePt t="153215" x="3662363" y="5276850"/>
          <p14:tracePt t="153222" x="3748088" y="5260975"/>
          <p14:tracePt t="153231" x="3824288" y="5226050"/>
          <p14:tracePt t="153238" x="4095750" y="5132388"/>
          <p14:tracePt t="153246" x="4283075" y="5064125"/>
          <p14:tracePt t="153254" x="4605338" y="4937125"/>
          <p14:tracePt t="153262" x="5132388" y="4749800"/>
          <p14:tracePt t="153270" x="5456238" y="4622800"/>
          <p14:tracePt t="153278" x="5864225" y="4470400"/>
          <p14:tracePt t="153286" x="6254750" y="4308475"/>
          <p14:tracePt t="153294" x="6543675" y="4224338"/>
          <p14:tracePt t="153302" x="6858000" y="4121150"/>
          <p14:tracePt t="153310" x="7265988" y="4002088"/>
          <p14:tracePt t="153320" x="7367588" y="3968750"/>
          <p14:tracePt t="153326" x="7572375" y="3925888"/>
          <p14:tracePt t="153336" x="7699375" y="3892550"/>
          <p14:tracePt t="153342" x="7861300" y="3857625"/>
          <p14:tracePt t="153352" x="7980363" y="3832225"/>
          <p14:tracePt t="153360" x="8013700" y="3832225"/>
          <p14:tracePt t="153368" x="8089900" y="3824288"/>
          <p14:tracePt t="153376" x="8132763" y="3824288"/>
          <p14:tracePt t="153384" x="8166100" y="3824288"/>
          <p14:tracePt t="153392" x="8175625" y="3824288"/>
          <p14:tracePt t="153400" x="8201025" y="3824288"/>
          <p14:tracePt t="153408" x="8226425" y="3824288"/>
          <p14:tracePt t="153416" x="8251825" y="3824288"/>
          <p14:tracePt t="153424" x="8320088" y="3824288"/>
          <p14:tracePt t="153432" x="8378825" y="3824288"/>
          <p14:tracePt t="153440" x="8447088" y="3824288"/>
          <p14:tracePt t="153449" x="8532813" y="3824288"/>
          <p14:tracePt t="153456" x="8677275" y="3824288"/>
          <p14:tracePt t="153465" x="8812213" y="3824288"/>
          <p14:tracePt t="153472" x="8931275" y="3816350"/>
          <p14:tracePt t="153481" x="8966200" y="3816350"/>
          <p14:tracePt t="153488" x="9050338" y="3798888"/>
          <p14:tracePt t="153496" x="9110663" y="3798888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2">
            <a:extLst>
              <a:ext uri="{FF2B5EF4-FFF2-40B4-BE49-F238E27FC236}">
                <a16:creationId xmlns:a16="http://schemas.microsoft.com/office/drawing/2014/main" id="{7FE645AC-CAFF-4996-A962-A953B2450A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228600"/>
            <a:ext cx="36925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rgbClr val="A5002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Vibration coupling</a:t>
            </a:r>
            <a:r>
              <a:rPr lang="zh-CN" altLang="en-US" sz="2800">
                <a:solidFill>
                  <a:srgbClr val="A5002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：</a:t>
            </a:r>
            <a:endParaRPr lang="zh-CN" altLang="en-US" sz="280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grpSp>
        <p:nvGrpSpPr>
          <p:cNvPr id="18435" name="Group 3">
            <a:extLst>
              <a:ext uri="{FF2B5EF4-FFF2-40B4-BE49-F238E27FC236}">
                <a16:creationId xmlns:a16="http://schemas.microsoft.com/office/drawing/2014/main" id="{850F3075-9CF5-4A5E-8F8B-C31290781616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838200"/>
            <a:ext cx="6934200" cy="4500563"/>
            <a:chOff x="768" y="1056"/>
            <a:chExt cx="4368" cy="2835"/>
          </a:xfrm>
        </p:grpSpPr>
        <p:pic>
          <p:nvPicPr>
            <p:cNvPr id="18437" name="Picture 4" descr="画034">
              <a:extLst>
                <a:ext uri="{FF2B5EF4-FFF2-40B4-BE49-F238E27FC236}">
                  <a16:creationId xmlns:a16="http://schemas.microsoft.com/office/drawing/2014/main" id="{EC5AD31C-C057-4B52-9A39-9F6AB0F4DF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9" r="1149" b="11520"/>
            <a:stretch>
              <a:fillRect/>
            </a:stretch>
          </p:blipFill>
          <p:spPr bwMode="auto">
            <a:xfrm>
              <a:off x="768" y="1056"/>
              <a:ext cx="4368" cy="24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38" name="Text Box 5">
              <a:extLst>
                <a:ext uri="{FF2B5EF4-FFF2-40B4-BE49-F238E27FC236}">
                  <a16:creationId xmlns:a16="http://schemas.microsoft.com/office/drawing/2014/main" id="{6F7FA6B4-3F89-4CDB-8229-2219E6CB19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76" y="3600"/>
              <a:ext cx="199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ts val="575"/>
                </a:spcBef>
                <a:buClr>
                  <a:schemeClr val="accent1"/>
                </a:buClr>
                <a:buSzPct val="85000"/>
                <a:buFont typeface="Wingdings 2" panose="05020102010507070707" pitchFamily="18" charset="2"/>
                <a:buChar char=""/>
                <a:defRPr sz="26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ts val="375"/>
                </a:spcBef>
                <a:buClr>
                  <a:schemeClr val="accent2"/>
                </a:buClr>
                <a:buSzPct val="85000"/>
                <a:buFont typeface="Wingdings 2" panose="05020102010507070707" pitchFamily="18" charset="2"/>
                <a:buChar char=""/>
                <a:defRPr sz="24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ts val="375"/>
                </a:spcBef>
                <a:buClr>
                  <a:srgbClr val="E6B1AB"/>
                </a:buClr>
                <a:buSzPct val="85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ts val="375"/>
                </a:spcBef>
                <a:buClr>
                  <a:srgbClr val="A28E6A"/>
                </a:buClr>
                <a:buSzPct val="80000"/>
                <a:buFont typeface="Wingdings 2" panose="05020102010507070707" pitchFamily="18" charset="2"/>
                <a:buChar char="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ts val="375"/>
                </a:spcBef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ts val="375"/>
                </a:spcBef>
                <a:spcAft>
                  <a:spcPct val="0"/>
                </a:spcAft>
                <a:buClr>
                  <a:srgbClr val="A28E6A"/>
                </a:buClr>
                <a:buChar char="o"/>
                <a:defRPr sz="2000">
                  <a:solidFill>
                    <a:schemeClr val="tx1"/>
                  </a:solidFill>
                  <a:latin typeface="Perpetua" panose="020205020604010203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>
                  <a:latin typeface="Arial" panose="020B0604020202020204" pitchFamily="34" charset="0"/>
                  <a:cs typeface="Arial" panose="020B0604020202020204" pitchFamily="34" charset="0"/>
                </a:rPr>
                <a:t>2,4-dimethylpentane</a:t>
              </a:r>
              <a:endParaRPr lang="zh-CN" altLang="en-US" sz="2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8436" name="Text Box 6">
            <a:extLst>
              <a:ext uri="{FF2B5EF4-FFF2-40B4-BE49-F238E27FC236}">
                <a16:creationId xmlns:a16="http://schemas.microsoft.com/office/drawing/2014/main" id="{B390ADD8-61D0-4185-B713-07D1762A96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025" y="5435600"/>
            <a:ext cx="89154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algn="just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The symmetrical bending vibration frequency of CH</a:t>
            </a:r>
            <a:r>
              <a:rPr lang="en-US" altLang="zh-CN" sz="1800" b="0" baseline="-180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 is 1380cm</a:t>
            </a:r>
            <a:r>
              <a:rPr lang="en-US" altLang="zh-CN" sz="1800" b="0" baseline="30000">
                <a:latin typeface="Arial" panose="020B0604020202020204" pitchFamily="34" charset="0"/>
                <a:cs typeface="Arial" panose="020B0604020202020204" pitchFamily="34" charset="0"/>
              </a:rPr>
              <a:t>-1</a:t>
            </a: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. When two methyl groups are linked to the same C</a:t>
            </a:r>
            <a:r>
              <a:rPr lang="zh-CN" altLang="en-US" sz="1800" b="0">
                <a:latin typeface="Arial" panose="020B0604020202020204" pitchFamily="34" charset="0"/>
                <a:cs typeface="Arial" panose="020B0604020202020204" pitchFamily="34" charset="0"/>
              </a:rPr>
              <a:t>，</a:t>
            </a: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vibration coupling is occurred</a:t>
            </a:r>
            <a:r>
              <a:rPr lang="zh-CN" altLang="en-US" sz="1800" b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and 1380cm</a:t>
            </a:r>
            <a:r>
              <a:rPr lang="en-US" altLang="zh-CN" sz="1800" b="0" baseline="30000">
                <a:latin typeface="Arial" panose="020B0604020202020204" pitchFamily="34" charset="0"/>
                <a:cs typeface="Arial" panose="020B0604020202020204" pitchFamily="34" charset="0"/>
              </a:rPr>
              <a:t>-1 </a:t>
            </a: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disappeared. Meanwhile, two new peaks, 1385 cm</a:t>
            </a:r>
            <a:r>
              <a:rPr lang="en-US" altLang="zh-CN" sz="1800" b="0" baseline="30000">
                <a:latin typeface="Arial" panose="020B0604020202020204" pitchFamily="34" charset="0"/>
                <a:cs typeface="Arial" panose="020B0604020202020204" pitchFamily="34" charset="0"/>
              </a:rPr>
              <a:t>-1</a:t>
            </a:r>
            <a:r>
              <a:rPr lang="zh-CN" altLang="en-US" sz="1800" b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(higher) and 1375 cm</a:t>
            </a:r>
            <a:r>
              <a:rPr lang="en-US" altLang="zh-CN" sz="1800" b="0" baseline="30000">
                <a:latin typeface="Arial" panose="020B0604020202020204" pitchFamily="34" charset="0"/>
                <a:cs typeface="Arial" panose="020B0604020202020204" pitchFamily="34" charset="0"/>
              </a:rPr>
              <a:t>-1 </a:t>
            </a: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(lower) appear.</a:t>
            </a:r>
            <a:endParaRPr lang="zh-CN" altLang="en-US" sz="1800" b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5FB641A-B4BB-4B48-93F8-3943E5291E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959"/>
    </mc:Choice>
    <mc:Fallback>
      <p:transition spd="slow" advTm="92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74" x="9058275" y="3824288"/>
          <p14:tracePt t="3982" x="8966200" y="3781425"/>
          <p14:tracePt t="3990" x="8872538" y="3748088"/>
          <p14:tracePt t="3998" x="8796338" y="3713163"/>
          <p14:tracePt t="4007" x="8736013" y="3687763"/>
          <p14:tracePt t="4014" x="8616950" y="3629025"/>
          <p14:tracePt t="4025" x="8574088" y="3603625"/>
          <p14:tracePt t="4030" x="8507413" y="3578225"/>
          <p14:tracePt t="4041" x="8447088" y="3552825"/>
          <p14:tracePt t="4046" x="8404225" y="3543300"/>
          <p14:tracePt t="4057" x="8353425" y="3535363"/>
          <p14:tracePt t="4064" x="8294688" y="3535363"/>
          <p14:tracePt t="4072" x="8269288" y="3535363"/>
          <p14:tracePt t="4080" x="8243888" y="3560763"/>
          <p14:tracePt t="4272" x="8251825" y="3527425"/>
          <p14:tracePt t="4280" x="8294688" y="3475038"/>
          <p14:tracePt t="4287" x="8320088" y="3449638"/>
          <p14:tracePt t="4295" x="8362950" y="3408363"/>
          <p14:tracePt t="4304" x="8396288" y="3382963"/>
          <p14:tracePt t="4311" x="8413750" y="3373438"/>
          <p14:tracePt t="4321" x="8413750" y="3365500"/>
          <p14:tracePt t="4362" x="8413750" y="3355975"/>
          <p14:tracePt t="4394" x="8413750" y="3348038"/>
          <p14:tracePt t="4442" x="8413750" y="3340100"/>
          <p14:tracePt t="4498" x="8413750" y="3330575"/>
          <p14:tracePt t="4507" x="8413750" y="3322638"/>
          <p14:tracePt t="4530" x="8413750" y="3314700"/>
          <p14:tracePt t="4538" x="8413750" y="3305175"/>
          <p14:tracePt t="4546" x="8413750" y="3297238"/>
          <p14:tracePt t="4554" x="8413750" y="3289300"/>
          <p14:tracePt t="4569" x="8413750" y="3279775"/>
          <p14:tracePt t="4585" x="8413750" y="3271838"/>
          <p14:tracePt t="4601" x="8413750" y="3263900"/>
          <p14:tracePt t="4617" x="8413750" y="3254375"/>
          <p14:tracePt t="4643" x="8413750" y="3246438"/>
          <p14:tracePt t="4667" x="8413750" y="3238500"/>
          <p14:tracePt t="4708" x="8421688" y="3228975"/>
          <p14:tracePt t="4724" x="8421688" y="3221038"/>
          <p14:tracePt t="4740" x="8421688" y="3211513"/>
          <p14:tracePt t="4748" x="8429625" y="3211513"/>
          <p14:tracePt t="5617" x="8429625" y="3203575"/>
          <p14:tracePt t="5625" x="8429625" y="3186113"/>
          <p14:tracePt t="5633" x="8429625" y="3160713"/>
          <p14:tracePt t="5641" x="8429625" y="3127375"/>
          <p14:tracePt t="5649" x="8429625" y="3101975"/>
          <p14:tracePt t="5657" x="8429625" y="3076575"/>
          <p14:tracePt t="5665" x="8421688" y="3051175"/>
          <p14:tracePt t="5673" x="8413750" y="3025775"/>
          <p14:tracePt t="5682" x="8413750" y="3008313"/>
          <p14:tracePt t="5690" x="8404225" y="2990850"/>
          <p14:tracePt t="5698" x="8404225" y="2982913"/>
          <p14:tracePt t="5706" x="8404225" y="2974975"/>
          <p14:tracePt t="5714" x="8396288" y="2965450"/>
          <p14:tracePt t="5722" x="8396288" y="2957513"/>
          <p14:tracePt t="5732" x="8388350" y="2949575"/>
          <p14:tracePt t="5738" x="8378825" y="2940050"/>
          <p14:tracePt t="5748" x="8370888" y="2932113"/>
          <p14:tracePt t="5754" x="8353425" y="2922588"/>
          <p14:tracePt t="5764" x="8320088" y="2922588"/>
          <p14:tracePt t="5772" x="8269288" y="2922588"/>
          <p14:tracePt t="5780" x="8191500" y="2922588"/>
          <p14:tracePt t="5788" x="8150225" y="2922588"/>
          <p14:tracePt t="5796" x="8021638" y="2974975"/>
          <p14:tracePt t="5804" x="7945438" y="2990850"/>
          <p14:tracePt t="5812" x="7843838" y="3041650"/>
          <p14:tracePt t="5820" x="7800975" y="3067050"/>
          <p14:tracePt t="5828" x="7724775" y="3109913"/>
          <p14:tracePt t="5836" x="7673975" y="3160713"/>
          <p14:tracePt t="5844" x="7656513" y="3211513"/>
          <p14:tracePt t="5852" x="7639050" y="3263900"/>
          <p14:tracePt t="5860" x="7623175" y="3322638"/>
          <p14:tracePt t="6022" x="7623175" y="3305175"/>
          <p14:tracePt t="6028" x="7648575" y="3271838"/>
          <p14:tracePt t="6038" x="7656513" y="3254375"/>
          <p14:tracePt t="6044" x="7673975" y="3221038"/>
          <p14:tracePt t="6054" x="7681913" y="3195638"/>
          <p14:tracePt t="6062" x="7699375" y="3160713"/>
          <p14:tracePt t="6102" x="7691438" y="3160713"/>
          <p14:tracePt t="6118" x="7681913" y="3160713"/>
          <p14:tracePt t="6142" x="7666038" y="3160713"/>
          <p14:tracePt t="6150" x="7656513" y="3160713"/>
          <p14:tracePt t="6166" x="7648575" y="3160713"/>
          <p14:tracePt t="6190" x="7639050" y="3170238"/>
          <p14:tracePt t="6207" x="7639050" y="3178175"/>
          <p14:tracePt t="6272" x="7639050" y="3186113"/>
          <p14:tracePt t="6285" x="7639050" y="3195638"/>
          <p14:tracePt t="6293" x="7631113" y="3195638"/>
          <p14:tracePt t="6310" x="7623175" y="3195638"/>
          <p14:tracePt t="6320" x="7623175" y="3203575"/>
          <p14:tracePt t="6328" x="7613650" y="3211513"/>
          <p14:tracePt t="6335" x="7613650" y="3221038"/>
          <p14:tracePt t="6344" x="7605713" y="3221038"/>
          <p14:tracePt t="6352" x="7588250" y="3221038"/>
          <p14:tracePt t="6360" x="7580313" y="3228975"/>
          <p14:tracePt t="6367" x="7562850" y="3246438"/>
          <p14:tracePt t="6375" x="7546975" y="3254375"/>
          <p14:tracePt t="6384" x="7537450" y="3263900"/>
          <p14:tracePt t="6391" x="7529513" y="3263900"/>
          <p14:tracePt t="6399" x="7521575" y="3263900"/>
          <p14:tracePt t="6407" x="7512050" y="3263900"/>
          <p14:tracePt t="6431" x="7494588" y="3271838"/>
          <p14:tracePt t="6440" x="7486650" y="3271838"/>
          <p14:tracePt t="6448" x="7478713" y="3271838"/>
          <p14:tracePt t="6457" x="7453313" y="3279775"/>
          <p14:tracePt t="6464" x="7427913" y="3289300"/>
          <p14:tracePt t="6474" x="7410450" y="3289300"/>
          <p14:tracePt t="6479" x="7367588" y="3297238"/>
          <p14:tracePt t="6489" x="7334250" y="3305175"/>
          <p14:tracePt t="6495" x="7299325" y="3305175"/>
          <p14:tracePt t="6504" x="7273925" y="3305175"/>
          <p14:tracePt t="6511" x="7232650" y="3314700"/>
          <p14:tracePt t="6519" x="7197725" y="3314700"/>
          <p14:tracePt t="6527" x="7180263" y="3314700"/>
          <p14:tracePt t="6535" x="7146925" y="3322638"/>
          <p14:tracePt t="6544" x="7121525" y="3322638"/>
          <p14:tracePt t="6552" x="7096125" y="3322638"/>
          <p14:tracePt t="6560" x="7070725" y="3330575"/>
          <p14:tracePt t="6567" x="7045325" y="3330575"/>
          <p14:tracePt t="6577" x="7010400" y="3340100"/>
          <p14:tracePt t="6584" x="7002463" y="3340100"/>
          <p14:tracePt t="6593" x="6977063" y="3348038"/>
          <p14:tracePt t="6602" x="6951663" y="3355975"/>
          <p14:tracePt t="6611" x="6916738" y="3365500"/>
          <p14:tracePt t="6617" x="6891338" y="3365500"/>
          <p14:tracePt t="6625" x="6832600" y="3382963"/>
          <p14:tracePt t="6633" x="6807200" y="3390900"/>
          <p14:tracePt t="6641" x="6781800" y="3398838"/>
          <p14:tracePt t="6649" x="6756400" y="3408363"/>
          <p14:tracePt t="6657" x="6731000" y="3416300"/>
          <p14:tracePt t="6665" x="6705600" y="3416300"/>
          <p14:tracePt t="6673" x="6688138" y="3416300"/>
          <p14:tracePt t="6682" x="6662738" y="3433763"/>
          <p14:tracePt t="6690" x="6645275" y="3441700"/>
          <p14:tracePt t="6698" x="6637338" y="3441700"/>
          <p14:tracePt t="6722" x="6627813" y="3441700"/>
          <p14:tracePt t="6730" x="6627813" y="3449638"/>
          <p14:tracePt t="6738" x="6611938" y="3449638"/>
          <p14:tracePt t="6746" x="6611938" y="3459163"/>
          <p14:tracePt t="6754" x="6594475" y="3459163"/>
          <p14:tracePt t="6762" x="6586538" y="3459163"/>
          <p14:tracePt t="6770" x="6569075" y="3467100"/>
          <p14:tracePt t="6778" x="6543675" y="3475038"/>
          <p14:tracePt t="6786" x="6518275" y="3484563"/>
          <p14:tracePt t="6794" x="6500813" y="3492500"/>
          <p14:tracePt t="6802" x="6483350" y="3502025"/>
          <p14:tracePt t="6810" x="6457950" y="3509963"/>
          <p14:tracePt t="6818" x="6442075" y="3517900"/>
          <p14:tracePt t="6828" x="6424613" y="3527425"/>
          <p14:tracePt t="6834" x="6407150" y="3527425"/>
          <p14:tracePt t="6843" x="6391275" y="3535363"/>
          <p14:tracePt t="6852" x="6381750" y="3535363"/>
          <p14:tracePt t="6858" x="6365875" y="3543300"/>
          <p14:tracePt t="6868" x="6348413" y="3552825"/>
          <p14:tracePt t="6875" x="6348413" y="3560763"/>
          <p14:tracePt t="6884" x="6330950" y="3560763"/>
          <p14:tracePt t="6894" x="6323013" y="3560763"/>
          <p14:tracePt t="6900" x="6313488" y="3568700"/>
          <p14:tracePt t="6908" x="6297613" y="3578225"/>
          <p14:tracePt t="6915" x="6280150" y="3586163"/>
          <p14:tracePt t="6924" x="6272213" y="3594100"/>
          <p14:tracePt t="6931" x="6254750" y="3594100"/>
          <p14:tracePt t="6939" x="6246813" y="3594100"/>
          <p14:tracePt t="6947" x="6237288" y="3603625"/>
          <p14:tracePt t="6956" x="6229350" y="3603625"/>
          <p14:tracePt t="6963" x="6221413" y="3611563"/>
          <p14:tracePt t="6979" x="6221413" y="3619500"/>
          <p14:tracePt t="6988" x="6211888" y="3619500"/>
          <p14:tracePt t="6995" x="6203950" y="3619500"/>
          <p14:tracePt t="7020" x="6194425" y="3629025"/>
          <p14:tracePt t="7036" x="6186488" y="3636963"/>
          <p14:tracePt t="7044" x="6178550" y="3636963"/>
          <p14:tracePt t="7060" x="6169025" y="3646488"/>
          <p14:tracePt t="7068" x="6161088" y="3654425"/>
          <p14:tracePt t="7084" x="6153150" y="3662363"/>
          <p14:tracePt t="7100" x="6143625" y="3662363"/>
          <p14:tracePt t="7116" x="6135688" y="3662363"/>
          <p14:tracePt t="7124" x="6135688" y="3671888"/>
          <p14:tracePt t="7143" x="6127750" y="3679825"/>
          <p14:tracePt t="7159" x="6110288" y="3687763"/>
          <p14:tracePt t="7176" x="6102350" y="3697288"/>
          <p14:tracePt t="7182" x="6092825" y="3705225"/>
          <p14:tracePt t="7222" x="6084888" y="3713163"/>
          <p14:tracePt t="7229" x="6076950" y="3713163"/>
          <p14:tracePt t="7237" x="6076950" y="3722688"/>
          <p14:tracePt t="7245" x="6067425" y="3722688"/>
          <p14:tracePt t="7254" x="6067425" y="3730625"/>
          <p14:tracePt t="7269" x="6059488" y="3730625"/>
          <p14:tracePt t="7285" x="6049963" y="3738563"/>
          <p14:tracePt t="7294" x="6049963" y="3748088"/>
          <p14:tracePt t="7310" x="6042025" y="3748088"/>
          <p14:tracePt t="7326" x="6034088" y="3756025"/>
          <p14:tracePt t="7334" x="6024563" y="3756025"/>
          <p14:tracePt t="7343" x="6024563" y="3763963"/>
          <p14:tracePt t="7350" x="6016625" y="3763963"/>
          <p14:tracePt t="7359" x="6008688" y="3773488"/>
          <p14:tracePt t="7374" x="6008688" y="3781425"/>
          <p14:tracePt t="7382" x="5999163" y="3790950"/>
          <p14:tracePt t="7406" x="5991225" y="3790950"/>
          <p14:tracePt t="7448" x="5991225" y="3798888"/>
          <p14:tracePt t="7457" x="5983288" y="3798888"/>
          <p14:tracePt t="7472" x="5983288" y="3806825"/>
          <p14:tracePt t="7480" x="5973763" y="3806825"/>
          <p14:tracePt t="7488" x="5973763" y="3816350"/>
          <p14:tracePt t="7496" x="5965825" y="3816350"/>
          <p14:tracePt t="7504" x="5965825" y="3824288"/>
          <p14:tracePt t="7512" x="5965825" y="3832225"/>
          <p14:tracePt t="7536" x="5957888" y="3832225"/>
          <p14:tracePt t="7544" x="5957888" y="3841750"/>
          <p14:tracePt t="7560" x="5957888" y="3849688"/>
          <p14:tracePt t="7567" x="5948363" y="3849688"/>
          <p14:tracePt t="7607" x="5940425" y="3849688"/>
          <p14:tracePt t="7615" x="5940425" y="3857625"/>
          <p14:tracePt t="7631" x="5940425" y="3867150"/>
          <p14:tracePt t="7639" x="5940425" y="3875088"/>
          <p14:tracePt t="7655" x="5932488" y="3875088"/>
          <p14:tracePt t="7663" x="5932488" y="3883025"/>
          <p14:tracePt t="7688" x="5922963" y="3892550"/>
          <p14:tracePt t="14974" x="5922963" y="3900488"/>
          <p14:tracePt t="15094" x="5922963" y="3892550"/>
          <p14:tracePt t="15312" x="5897563" y="3875088"/>
          <p14:tracePt t="15320" x="5838825" y="3857625"/>
          <p14:tracePt t="15328" x="5770563" y="3832225"/>
          <p14:tracePt t="15336" x="5710238" y="3824288"/>
          <p14:tracePt t="15344" x="5641975" y="3816350"/>
          <p14:tracePt t="15352" x="5583238" y="3806825"/>
          <p14:tracePt t="15360" x="5524500" y="3798888"/>
          <p14:tracePt t="15368" x="5395913" y="3781425"/>
          <p14:tracePt t="15376" x="5276850" y="3773488"/>
          <p14:tracePt t="15384" x="5183188" y="3773488"/>
          <p14:tracePt t="15392" x="5124450" y="3763963"/>
          <p14:tracePt t="15400" x="5064125" y="3763963"/>
          <p14:tracePt t="15409" x="5005388" y="3763963"/>
          <p14:tracePt t="15416" x="4946650" y="3763963"/>
          <p14:tracePt t="15425" x="4903788" y="3756025"/>
          <p14:tracePt t="15432" x="4868863" y="3756025"/>
          <p14:tracePt t="15441" x="4792663" y="3748088"/>
          <p14:tracePt t="15448" x="4759325" y="3748088"/>
          <p14:tracePt t="15456" x="4716463" y="3748088"/>
          <p14:tracePt t="15464" x="4673600" y="3748088"/>
          <p14:tracePt t="15474" x="4657725" y="3748088"/>
          <p14:tracePt t="15480" x="4614863" y="3748088"/>
          <p14:tracePt t="15490" x="4564063" y="3748088"/>
          <p14:tracePt t="15498" x="4513263" y="3748088"/>
          <p14:tracePt t="15507" x="4486275" y="3748088"/>
          <p14:tracePt t="15514" x="4478338" y="3748088"/>
          <p14:tracePt t="15522" x="4470400" y="3748088"/>
          <p14:tracePt t="15530" x="4460875" y="3748088"/>
          <p14:tracePt t="15538" x="4452938" y="3748088"/>
          <p14:tracePt t="15554" x="4435475" y="3748088"/>
          <p14:tracePt t="15562" x="4427538" y="3748088"/>
          <p14:tracePt t="15635" x="4427538" y="3738563"/>
          <p14:tracePt t="15645" x="4427538" y="3722688"/>
          <p14:tracePt t="15654" x="4452938" y="3705225"/>
          <p14:tracePt t="15661" x="4478338" y="3697288"/>
          <p14:tracePt t="15669" x="4513263" y="3679825"/>
          <p14:tracePt t="15677" x="4564063" y="3646488"/>
          <p14:tracePt t="15685" x="4605338" y="3636963"/>
          <p14:tracePt t="15694" x="4640263" y="3629025"/>
          <p14:tracePt t="15702" x="4665663" y="3629025"/>
          <p14:tracePt t="15718" x="4665663" y="3646488"/>
          <p14:tracePt t="15725" x="4648200" y="3697288"/>
          <p14:tracePt t="15736" x="4614863" y="3756025"/>
          <p14:tracePt t="15928" x="4614863" y="3748088"/>
          <p14:tracePt t="15936" x="4614863" y="3738563"/>
          <p14:tracePt t="15944" x="4614863" y="3722688"/>
          <p14:tracePt t="15952" x="4614863" y="3697288"/>
          <p14:tracePt t="15960" x="4614863" y="3671888"/>
          <p14:tracePt t="15976" x="4614863" y="3662363"/>
          <p14:tracePt t="16024" x="4614863" y="3654425"/>
          <p14:tracePt t="16082" x="4614863" y="3646488"/>
          <p14:tracePt t="16114" x="4614863" y="3636963"/>
          <p14:tracePt t="16130" x="4614863" y="3629025"/>
          <p14:tracePt t="16138" x="4605338" y="3619500"/>
          <p14:tracePt t="16154" x="4597400" y="3619500"/>
          <p14:tracePt t="16162" x="4597400" y="3611563"/>
          <p14:tracePt t="16170" x="4597400" y="3603625"/>
          <p14:tracePt t="16186" x="4597400" y="3594100"/>
          <p14:tracePt t="16218" x="4597400" y="3586163"/>
          <p14:tracePt t="16234" x="4597400" y="3578225"/>
          <p14:tracePt t="16266" x="4597400" y="3568700"/>
          <p14:tracePt t="16282" x="4597400" y="3560763"/>
          <p14:tracePt t="16290" x="4597400" y="3552825"/>
          <p14:tracePt t="16314" x="4597400" y="3543300"/>
          <p14:tracePt t="16324" x="4597400" y="3535363"/>
          <p14:tracePt t="16340" x="4605338" y="3527425"/>
          <p14:tracePt t="16348" x="4605338" y="3509963"/>
          <p14:tracePt t="16364" x="4605338" y="3492500"/>
          <p14:tracePt t="16373" x="4605338" y="3484563"/>
          <p14:tracePt t="16380" x="4614863" y="3475038"/>
          <p14:tracePt t="16389" x="4614863" y="3467100"/>
          <p14:tracePt t="16396" x="4614863" y="3459163"/>
          <p14:tracePt t="16405" x="4614863" y="3449638"/>
          <p14:tracePt t="16412" x="4614863" y="3441700"/>
          <p14:tracePt t="16428" x="4614863" y="3433763"/>
          <p14:tracePt t="16436" x="4614863" y="3424238"/>
          <p14:tracePt t="16444" x="4614863" y="3416300"/>
          <p14:tracePt t="16468" x="4614863" y="3408363"/>
          <p14:tracePt t="16484" x="4622800" y="3408363"/>
          <p14:tracePt t="16492" x="4622800" y="3398838"/>
          <p14:tracePt t="16782" x="4630738" y="3398838"/>
          <p14:tracePt t="16789" x="4630738" y="3408363"/>
          <p14:tracePt t="16798" x="4648200" y="3416300"/>
          <p14:tracePt t="16806" x="4665663" y="3424238"/>
          <p14:tracePt t="16814" x="4683125" y="3433763"/>
          <p14:tracePt t="16823" x="4699000" y="3441700"/>
          <p14:tracePt t="16830" x="4716463" y="3449638"/>
          <p14:tracePt t="16838" x="4733925" y="3459163"/>
          <p14:tracePt t="16854" x="4749800" y="3467100"/>
          <p14:tracePt t="16862" x="4759325" y="3467100"/>
          <p14:tracePt t="16870" x="4767263" y="3467100"/>
          <p14:tracePt t="16893" x="4784725" y="3467100"/>
          <p14:tracePt t="16905" x="4792663" y="3467100"/>
          <p14:tracePt t="16960" x="4802188" y="3467100"/>
          <p14:tracePt t="16975" x="4810125" y="3467100"/>
          <p14:tracePt t="16992" x="4818063" y="3467100"/>
          <p14:tracePt t="17000" x="4827588" y="3459163"/>
          <p14:tracePt t="17008" x="4843463" y="3449638"/>
          <p14:tracePt t="17016" x="4852988" y="3449638"/>
          <p14:tracePt t="17025" x="4860925" y="3441700"/>
          <p14:tracePt t="17032" x="4878388" y="3441700"/>
          <p14:tracePt t="17042" x="4878388" y="3433763"/>
          <p14:tracePt t="17048" x="4894263" y="3424238"/>
          <p14:tracePt t="17057" x="4903788" y="3416300"/>
          <p14:tracePt t="17064" x="4911725" y="3416300"/>
          <p14:tracePt t="17072" x="4919663" y="3408363"/>
          <p14:tracePt t="17080" x="4937125" y="3398838"/>
          <p14:tracePt t="17096" x="4954588" y="3390900"/>
          <p14:tracePt t="17104" x="4962525" y="3390900"/>
          <p14:tracePt t="17112" x="4972050" y="3373438"/>
          <p14:tracePt t="17120" x="4987925" y="3365500"/>
          <p14:tracePt t="17128" x="4997450" y="3365500"/>
          <p14:tracePt t="17136" x="4997450" y="3355975"/>
          <p14:tracePt t="17178" x="5005388" y="3348038"/>
          <p14:tracePt t="17184" x="5013325" y="3340100"/>
          <p14:tracePt t="17200" x="5022850" y="3322638"/>
          <p14:tracePt t="17210" x="5030788" y="3314700"/>
          <p14:tracePt t="17218" x="5038725" y="3314700"/>
          <p14:tracePt t="17226" x="5038725" y="3297238"/>
          <p14:tracePt t="17234" x="5048250" y="3289300"/>
          <p14:tracePt t="17242" x="5056188" y="3289300"/>
          <p14:tracePt t="17250" x="5064125" y="3279775"/>
          <p14:tracePt t="17258" x="5064125" y="3263900"/>
          <p14:tracePt t="17266" x="5081588" y="3254375"/>
          <p14:tracePt t="17275" x="5091113" y="3246438"/>
          <p14:tracePt t="17282" x="5099050" y="3238500"/>
          <p14:tracePt t="17292" x="5099050" y="3228975"/>
          <p14:tracePt t="17298" x="5106988" y="3221038"/>
          <p14:tracePt t="17309" x="5124450" y="3211513"/>
          <p14:tracePt t="17314" x="5132388" y="3195638"/>
          <p14:tracePt t="17322" x="5132388" y="3178175"/>
          <p14:tracePt t="17330" x="5149850" y="3170238"/>
          <p14:tracePt t="17338" x="5167313" y="3152775"/>
          <p14:tracePt t="17346" x="5175250" y="3127375"/>
          <p14:tracePt t="17354" x="5192713" y="3109913"/>
          <p14:tracePt t="17362" x="5200650" y="3101975"/>
          <p14:tracePt t="17370" x="5200650" y="3084513"/>
          <p14:tracePt t="17378" x="5208588" y="3076575"/>
          <p14:tracePt t="17386" x="5208588" y="3059113"/>
          <p14:tracePt t="17394" x="5218113" y="3051175"/>
          <p14:tracePt t="17402" x="5218113" y="3041650"/>
          <p14:tracePt t="17410" x="5218113" y="3033713"/>
          <p14:tracePt t="17418" x="5218113" y="3016250"/>
          <p14:tracePt t="17426" x="5218113" y="3000375"/>
          <p14:tracePt t="17434" x="5218113" y="2982913"/>
          <p14:tracePt t="17445" x="5218113" y="2965450"/>
          <p14:tracePt t="17450" x="5218113" y="2949575"/>
          <p14:tracePt t="17461" x="5218113" y="2932113"/>
          <p14:tracePt t="17466" x="5208588" y="2906713"/>
          <p14:tracePt t="17476" x="5200650" y="2889250"/>
          <p14:tracePt t="17482" x="5192713" y="2863850"/>
          <p14:tracePt t="17494" x="5183188" y="2838450"/>
          <p14:tracePt t="17500" x="5175250" y="2820988"/>
          <p14:tracePt t="17509" x="5175250" y="2805113"/>
          <p14:tracePt t="17517" x="5167313" y="2787650"/>
          <p14:tracePt t="17524" x="5157788" y="2770188"/>
          <p14:tracePt t="17532" x="5149850" y="2770188"/>
          <p14:tracePt t="17541" x="5141913" y="2762250"/>
          <p14:tracePt t="17548" x="5141913" y="2752725"/>
          <p14:tracePt t="17558" x="5132388" y="2752725"/>
          <p14:tracePt t="17564" x="5124450" y="2736850"/>
          <p14:tracePt t="17580" x="5124450" y="2727325"/>
          <p14:tracePt t="17588" x="5106988" y="2719388"/>
          <p14:tracePt t="17596" x="5099050" y="2719388"/>
          <p14:tracePt t="17604" x="5091113" y="2701925"/>
          <p14:tracePt t="17612" x="5081588" y="2701925"/>
          <p14:tracePt t="17620" x="5064125" y="2693988"/>
          <p14:tracePt t="17628" x="5056188" y="2686050"/>
          <p14:tracePt t="17637" x="5030788" y="2676525"/>
          <p14:tracePt t="17644" x="5005388" y="2668588"/>
          <p14:tracePt t="17651" x="4987925" y="2651125"/>
          <p14:tracePt t="17660" x="4972050" y="2643188"/>
          <p14:tracePt t="17667" x="4946650" y="2633663"/>
          <p14:tracePt t="17676" x="4929188" y="2633663"/>
          <p14:tracePt t="17683" x="4919663" y="2625725"/>
          <p14:tracePt t="17691" x="4894263" y="2617788"/>
          <p14:tracePt t="17699" x="4878388" y="2608263"/>
          <p14:tracePt t="17709" x="4852988" y="2608263"/>
          <p14:tracePt t="17715" x="4835525" y="2608263"/>
          <p14:tracePt t="17725" x="4810125" y="2608263"/>
          <p14:tracePt t="17731" x="4775200" y="2608263"/>
          <p14:tracePt t="17741" x="4759325" y="2608263"/>
          <p14:tracePt t="17750" x="4733925" y="2608263"/>
          <p14:tracePt t="17758" x="4708525" y="2608263"/>
          <p14:tracePt t="17765" x="4691063" y="2608263"/>
          <p14:tracePt t="17773" x="4657725" y="2608263"/>
          <p14:tracePt t="17781" x="4640263" y="2608263"/>
          <p14:tracePt t="17789" x="4622800" y="2608263"/>
          <p14:tracePt t="17797" x="4614863" y="2608263"/>
          <p14:tracePt t="17806" x="4605338" y="2608263"/>
          <p14:tracePt t="17814" x="4597400" y="2608263"/>
          <p14:tracePt t="17847" x="4589463" y="2617788"/>
          <p14:tracePt t="17854" x="4579938" y="2617788"/>
          <p14:tracePt t="17863" x="4579938" y="2625725"/>
          <p14:tracePt t="17875" x="4572000" y="2633663"/>
          <p14:tracePt t="17879" x="4564063" y="2643188"/>
          <p14:tracePt t="17886" x="4546600" y="2651125"/>
          <p14:tracePt t="17894" x="4538663" y="2676525"/>
          <p14:tracePt t="17902" x="4529138" y="2693988"/>
          <p14:tracePt t="17912" x="4521200" y="2711450"/>
          <p14:tracePt t="17918" x="4521200" y="2719388"/>
          <p14:tracePt t="17928" x="4513263" y="2736850"/>
          <p14:tracePt t="17934" x="4503738" y="2762250"/>
          <p14:tracePt t="17944" x="4495800" y="2770188"/>
          <p14:tracePt t="17950" x="4486275" y="2787650"/>
          <p14:tracePt t="17958" x="4486275" y="2795588"/>
          <p14:tracePt t="17966" x="4486275" y="2805113"/>
          <p14:tracePt t="17974" x="4486275" y="2813050"/>
          <p14:tracePt t="17982" x="4486275" y="2820988"/>
          <p14:tracePt t="17992" x="4486275" y="2830513"/>
          <p14:tracePt t="17998" x="4478338" y="2846388"/>
          <p14:tracePt t="18008" x="4478338" y="2855913"/>
          <p14:tracePt t="18014" x="4478338" y="2863850"/>
          <p14:tracePt t="18025" x="4478338" y="2881313"/>
          <p14:tracePt t="18032" x="4470400" y="2889250"/>
          <p14:tracePt t="18042" x="4470400" y="2906713"/>
          <p14:tracePt t="18046" x="4470400" y="2932113"/>
          <p14:tracePt t="18058" x="4460875" y="2940050"/>
          <p14:tracePt t="18064" x="4460875" y="2957513"/>
          <p14:tracePt t="18073" x="4460875" y="2982913"/>
          <p14:tracePt t="18080" x="4460875" y="3000375"/>
          <p14:tracePt t="18088" x="4452938" y="3008313"/>
          <p14:tracePt t="18096" x="4452938" y="3025775"/>
          <p14:tracePt t="18112" x="4452938" y="3033713"/>
          <p14:tracePt t="18120" x="4452938" y="3041650"/>
          <p14:tracePt t="18128" x="4452938" y="3051175"/>
          <p14:tracePt t="18136" x="4452938" y="3067050"/>
          <p14:tracePt t="18152" x="4452938" y="3076575"/>
          <p14:tracePt t="18160" x="4452938" y="3084513"/>
          <p14:tracePt t="18168" x="4445000" y="3094038"/>
          <p14:tracePt t="18176" x="4445000" y="3101975"/>
          <p14:tracePt t="18184" x="4445000" y="3109913"/>
          <p14:tracePt t="18192" x="4445000" y="3119438"/>
          <p14:tracePt t="18200" x="4445000" y="3127375"/>
          <p14:tracePt t="18208" x="4435475" y="3144838"/>
          <p14:tracePt t="18216" x="4435475" y="3152775"/>
          <p14:tracePt t="18225" x="4435475" y="3160713"/>
          <p14:tracePt t="18232" x="4435475" y="3178175"/>
          <p14:tracePt t="18240" x="4435475" y="3195638"/>
          <p14:tracePt t="18248" x="4435475" y="3203575"/>
          <p14:tracePt t="18264" x="4435475" y="3221038"/>
          <p14:tracePt t="18272" x="4435475" y="3228975"/>
          <p14:tracePt t="18280" x="4435475" y="3238500"/>
          <p14:tracePt t="18289" x="4435475" y="3246438"/>
          <p14:tracePt t="18295" x="4435475" y="3254375"/>
          <p14:tracePt t="18306" x="4435475" y="3263900"/>
          <p14:tracePt t="18313" x="4435475" y="3279775"/>
          <p14:tracePt t="18322" x="4435475" y="3289300"/>
          <p14:tracePt t="18329" x="4445000" y="3305175"/>
          <p14:tracePt t="18338" x="4445000" y="3314700"/>
          <p14:tracePt t="18345" x="4452938" y="3322638"/>
          <p14:tracePt t="18354" x="4452938" y="3340100"/>
          <p14:tracePt t="18364" x="4460875" y="3340100"/>
          <p14:tracePt t="18370" x="4470400" y="3355975"/>
          <p14:tracePt t="18379" x="4470400" y="3365500"/>
          <p14:tracePt t="18386" x="4486275" y="3373438"/>
          <p14:tracePt t="18394" x="4495800" y="3382963"/>
          <p14:tracePt t="18402" x="4503738" y="3398838"/>
          <p14:tracePt t="18410" x="4521200" y="3398838"/>
          <p14:tracePt t="18418" x="4538663" y="3398838"/>
          <p14:tracePt t="18426" x="4546600" y="3408363"/>
          <p14:tracePt t="18434" x="4564063" y="3416300"/>
          <p14:tracePt t="18443" x="4579938" y="3416300"/>
          <p14:tracePt t="18450" x="4597400" y="3416300"/>
          <p14:tracePt t="18460" x="4614863" y="3424238"/>
          <p14:tracePt t="18466" x="4640263" y="3424238"/>
          <p14:tracePt t="18475" x="4665663" y="3433763"/>
          <p14:tracePt t="18482" x="4683125" y="3433763"/>
          <p14:tracePt t="18491" x="4708525" y="3433763"/>
          <p14:tracePt t="18498" x="4724400" y="3441700"/>
          <p14:tracePt t="18507" x="4741863" y="3441700"/>
          <p14:tracePt t="18514" x="4759325" y="3449638"/>
          <p14:tracePt t="18522" x="4784725" y="3449638"/>
          <p14:tracePt t="18530" x="4792663" y="3449638"/>
          <p14:tracePt t="18538" x="4818063" y="3449638"/>
          <p14:tracePt t="18546" x="4827588" y="3449638"/>
          <p14:tracePt t="18554" x="4835525" y="3449638"/>
          <p14:tracePt t="18564" x="4852988" y="3449638"/>
          <p14:tracePt t="18580" x="4868863" y="3449638"/>
          <p14:tracePt t="18586" x="4878388" y="3449638"/>
          <p14:tracePt t="18596" x="4886325" y="3449638"/>
          <p14:tracePt t="18604" x="4903788" y="3441700"/>
          <p14:tracePt t="18612" x="4919663" y="3441700"/>
          <p14:tracePt t="18620" x="4929188" y="3441700"/>
          <p14:tracePt t="18628" x="4937125" y="3433763"/>
          <p14:tracePt t="18644" x="4946650" y="3433763"/>
          <p14:tracePt t="18651" x="4946650" y="3424238"/>
          <p14:tracePt t="18659" x="4954588" y="3424238"/>
          <p14:tracePt t="18667" x="4954588" y="3416300"/>
          <p14:tracePt t="18675" x="4962525" y="3416300"/>
          <p14:tracePt t="18683" x="4962525" y="3408363"/>
          <p14:tracePt t="18699" x="4972050" y="3398838"/>
          <p14:tracePt t="18707" x="4979988" y="3390900"/>
          <p14:tracePt t="18715" x="4987925" y="3390900"/>
          <p14:tracePt t="18723" x="4987925" y="3382963"/>
          <p14:tracePt t="18732" x="4997450" y="3365500"/>
          <p14:tracePt t="18739" x="5005388" y="3355975"/>
          <p14:tracePt t="18747" x="5013325" y="3348038"/>
          <p14:tracePt t="18756" x="5013325" y="3330575"/>
          <p14:tracePt t="18772" x="5022850" y="3314700"/>
          <p14:tracePt t="18780" x="5030788" y="3305175"/>
          <p14:tracePt t="18788" x="5030788" y="3289300"/>
          <p14:tracePt t="18796" x="5038725" y="3271838"/>
          <p14:tracePt t="18804" x="5038725" y="3263900"/>
          <p14:tracePt t="18812" x="5048250" y="3246438"/>
          <p14:tracePt t="18820" x="5048250" y="3228975"/>
          <p14:tracePt t="18828" x="5048250" y="3221038"/>
          <p14:tracePt t="18836" x="5056188" y="3195638"/>
          <p14:tracePt t="18844" x="5056188" y="3178175"/>
          <p14:tracePt t="18852" x="5064125" y="3160713"/>
          <p14:tracePt t="18862" x="5064125" y="3144838"/>
          <p14:tracePt t="18876" x="5073650" y="3119438"/>
          <p14:tracePt t="18878" x="5073650" y="3101975"/>
          <p14:tracePt t="18886" x="5081588" y="3067050"/>
          <p14:tracePt t="18896" x="5091113" y="3051175"/>
          <p14:tracePt t="18902" x="5091113" y="3041650"/>
          <p14:tracePt t="18910" x="5091113" y="3033713"/>
          <p14:tracePt t="18918" x="5091113" y="3025775"/>
          <p14:tracePt t="18926" x="5099050" y="3016250"/>
          <p14:tracePt t="18942" x="5099050" y="3008313"/>
          <p14:tracePt t="18950" x="5099050" y="3000375"/>
          <p14:tracePt t="18966" x="5099050" y="2982913"/>
          <p14:tracePt t="18974" x="5099050" y="2965450"/>
          <p14:tracePt t="18981" x="5106988" y="2957513"/>
          <p14:tracePt t="18990" x="5106988" y="2940050"/>
          <p14:tracePt t="18997" x="5106988" y="2932113"/>
          <p14:tracePt t="19014" x="5106988" y="2914650"/>
          <p14:tracePt t="19022" x="5106988" y="2906713"/>
          <p14:tracePt t="19030" x="5106988" y="2897188"/>
          <p14:tracePt t="19038" x="5106988" y="2889250"/>
          <p14:tracePt t="19046" x="5106988" y="2881313"/>
          <p14:tracePt t="19054" x="5106988" y="2863850"/>
          <p14:tracePt t="19062" x="5106988" y="2846388"/>
          <p14:tracePt t="19070" x="5106988" y="2830513"/>
          <p14:tracePt t="19078" x="5106988" y="2813050"/>
          <p14:tracePt t="19086" x="5106988" y="2795588"/>
          <p14:tracePt t="19095" x="5099050" y="2778125"/>
          <p14:tracePt t="19102" x="5091113" y="2762250"/>
          <p14:tracePt t="19111" x="5081588" y="2752725"/>
          <p14:tracePt t="19125" x="5073650" y="2736850"/>
          <p14:tracePt t="19136" x="5073650" y="2727325"/>
          <p14:tracePt t="19142" x="5064125" y="2719388"/>
          <p14:tracePt t="19152" x="5048250" y="2711450"/>
          <p14:tracePt t="19160" x="5038725" y="2693988"/>
          <p14:tracePt t="19168" x="5013325" y="2676525"/>
          <p14:tracePt t="19176" x="4997450" y="2668588"/>
          <p14:tracePt t="19184" x="4979988" y="2660650"/>
          <p14:tracePt t="19194" x="4954588" y="2651125"/>
          <p14:tracePt t="19200" x="4929188" y="2643188"/>
          <p14:tracePt t="19208" x="4903788" y="2633663"/>
          <p14:tracePt t="19216" x="4868863" y="2625725"/>
          <p14:tracePt t="19224" x="4843463" y="2617788"/>
          <p14:tracePt t="19233" x="4810125" y="2617788"/>
          <p14:tracePt t="19239" x="4775200" y="2617788"/>
          <p14:tracePt t="19248" x="4759325" y="2617788"/>
          <p14:tracePt t="19256" x="4733925" y="2617788"/>
          <p14:tracePt t="19263" x="4724400" y="2617788"/>
          <p14:tracePt t="19272" x="4708525" y="2617788"/>
          <p14:tracePt t="19279" x="4683125" y="2617788"/>
          <p14:tracePt t="19287" x="4673600" y="2617788"/>
          <p14:tracePt t="19295" x="4665663" y="2617788"/>
          <p14:tracePt t="19304" x="4648200" y="2617788"/>
          <p14:tracePt t="19312" x="4648200" y="2633663"/>
          <p14:tracePt t="19320" x="4640263" y="2643188"/>
          <p14:tracePt t="19328" x="4622800" y="2660650"/>
          <p14:tracePt t="19336" x="4614863" y="2668588"/>
          <p14:tracePt t="19344" x="4597400" y="2686050"/>
          <p14:tracePt t="19352" x="4589463" y="2701925"/>
          <p14:tracePt t="19360" x="4589463" y="2719388"/>
          <p14:tracePt t="19368" x="4572000" y="2727325"/>
          <p14:tracePt t="19376" x="4564063" y="2744788"/>
          <p14:tracePt t="19384" x="4554538" y="2770188"/>
          <p14:tracePt t="19394" x="4538663" y="2795588"/>
          <p14:tracePt t="19400" x="4538663" y="2805113"/>
          <p14:tracePt t="19408" x="4538663" y="2820988"/>
          <p14:tracePt t="19416" x="4529138" y="2838450"/>
          <p14:tracePt t="19426" x="4529138" y="2855913"/>
          <p14:tracePt t="19432" x="4529138" y="2881313"/>
          <p14:tracePt t="19442" x="4529138" y="2906713"/>
          <p14:tracePt t="19449" x="4529138" y="2932113"/>
          <p14:tracePt t="19458" x="4529138" y="2965450"/>
          <p14:tracePt t="19465" x="4529138" y="3000375"/>
          <p14:tracePt t="19475" x="4529138" y="3033713"/>
          <p14:tracePt t="19482" x="4529138" y="3051175"/>
          <p14:tracePt t="19491" x="4529138" y="3084513"/>
          <p14:tracePt t="19498" x="4529138" y="3119438"/>
          <p14:tracePt t="19507" x="4538663" y="3152775"/>
          <p14:tracePt t="19514" x="4538663" y="3160713"/>
          <p14:tracePt t="19522" x="4538663" y="3178175"/>
          <p14:tracePt t="19530" x="4546600" y="3203575"/>
          <p14:tracePt t="19538" x="4554538" y="3211513"/>
          <p14:tracePt t="19546" x="4564063" y="3246438"/>
          <p14:tracePt t="19554" x="4572000" y="3263900"/>
          <p14:tracePt t="19562" x="4579938" y="3279775"/>
          <p14:tracePt t="19570" x="4589463" y="3289300"/>
          <p14:tracePt t="19578" x="4597400" y="3314700"/>
          <p14:tracePt t="19585" x="4614863" y="3330575"/>
          <p14:tracePt t="19593" x="4630738" y="3348038"/>
          <p14:tracePt t="19601" x="4648200" y="3355975"/>
          <p14:tracePt t="19609" x="4657725" y="3365500"/>
          <p14:tracePt t="19617" x="4683125" y="3390900"/>
          <p14:tracePt t="19625" x="4699000" y="3398838"/>
          <p14:tracePt t="19634" x="4724400" y="3416300"/>
          <p14:tracePt t="19641" x="4741863" y="3424238"/>
          <p14:tracePt t="19649" x="4759325" y="3433763"/>
          <p14:tracePt t="19657" x="4784725" y="3441700"/>
          <p14:tracePt t="19665" x="4810125" y="3441700"/>
          <p14:tracePt t="19673" x="4843463" y="3449638"/>
          <p14:tracePt t="19681" x="4868863" y="3449638"/>
          <p14:tracePt t="19691" x="4894263" y="3449638"/>
          <p14:tracePt t="19697" x="4946650" y="3449638"/>
          <p14:tracePt t="19707" x="4972050" y="3449638"/>
          <p14:tracePt t="19714" x="5005388" y="3449638"/>
          <p14:tracePt t="19724" x="5030788" y="3449638"/>
          <p14:tracePt t="19732" x="5064125" y="3449638"/>
          <p14:tracePt t="19740" x="5091113" y="3449638"/>
          <p14:tracePt t="19748" x="5124450" y="3449638"/>
          <p14:tracePt t="19757" x="5141913" y="3449638"/>
          <p14:tracePt t="19765" x="5167313" y="3441700"/>
          <p14:tracePt t="19773" x="5200650" y="3433763"/>
          <p14:tracePt t="19781" x="5218113" y="3416300"/>
          <p14:tracePt t="19787" x="5243513" y="3398838"/>
          <p14:tracePt t="19796" x="5251450" y="3390900"/>
          <p14:tracePt t="19804" x="5268913" y="3373438"/>
          <p14:tracePt t="19811" x="5286375" y="3365500"/>
          <p14:tracePt t="19819" x="5302250" y="3340100"/>
          <p14:tracePt t="19827" x="5311775" y="3314700"/>
          <p14:tracePt t="19835" x="5319713" y="3289300"/>
          <p14:tracePt t="19844" x="5337175" y="3271838"/>
          <p14:tracePt t="19852" x="5345113" y="3263900"/>
          <p14:tracePt t="19860" x="5353050" y="3238500"/>
          <p14:tracePt t="19878" x="5370513" y="3178175"/>
          <p14:tracePt t="19884" x="5370513" y="3152775"/>
          <p14:tracePt t="19891" x="5380038" y="3119438"/>
          <p14:tracePt t="19899" x="5380038" y="3076575"/>
          <p14:tracePt t="19907" x="5380038" y="3041650"/>
          <p14:tracePt t="19915" x="5380038" y="3008313"/>
          <p14:tracePt t="19924" x="5380038" y="2965450"/>
          <p14:tracePt t="19932" x="5380038" y="2932113"/>
          <p14:tracePt t="19942" x="5380038" y="2914650"/>
          <p14:tracePt t="19948" x="5380038" y="2889250"/>
          <p14:tracePt t="19958" x="5380038" y="2881313"/>
          <p14:tracePt t="19965" x="5380038" y="2863850"/>
          <p14:tracePt t="19973" x="5380038" y="2855913"/>
          <p14:tracePt t="19981" x="5380038" y="2846388"/>
          <p14:tracePt t="19988" x="5380038" y="2830513"/>
          <p14:tracePt t="19998" x="5380038" y="2820988"/>
          <p14:tracePt t="20004" x="5380038" y="2813050"/>
          <p14:tracePt t="20014" x="5370513" y="2795588"/>
          <p14:tracePt t="20023" x="5362575" y="2787650"/>
          <p14:tracePt t="20030" x="5353050" y="2770188"/>
          <p14:tracePt t="20038" x="5353050" y="2752725"/>
          <p14:tracePt t="20046" x="5345113" y="2736850"/>
          <p14:tracePt t="20054" x="5327650" y="2736850"/>
          <p14:tracePt t="20062" x="5319713" y="2719388"/>
          <p14:tracePt t="20070" x="5311775" y="2711450"/>
          <p14:tracePt t="20078" x="5294313" y="2693988"/>
          <p14:tracePt t="20086" x="5276850" y="2686050"/>
          <p14:tracePt t="20094" x="5251450" y="2676525"/>
          <p14:tracePt t="20102" x="5243513" y="2676525"/>
          <p14:tracePt t="20110" x="5218113" y="2668588"/>
          <p14:tracePt t="20118" x="5192713" y="2660650"/>
          <p14:tracePt t="20126" x="5141913" y="2651125"/>
          <p14:tracePt t="20134" x="5106988" y="2651125"/>
          <p14:tracePt t="20142" x="5064125" y="2651125"/>
          <p14:tracePt t="20150" x="5030788" y="2651125"/>
          <p14:tracePt t="20158" x="4979988" y="2651125"/>
          <p14:tracePt t="20166" x="4919663" y="2651125"/>
          <p14:tracePt t="20174" x="4878388" y="2651125"/>
          <p14:tracePt t="20182" x="4843463" y="2651125"/>
          <p14:tracePt t="20190" x="4818063" y="2651125"/>
          <p14:tracePt t="20198" x="4792663" y="2651125"/>
          <p14:tracePt t="20207" x="4767263" y="2651125"/>
          <p14:tracePt t="20214" x="4741863" y="2660650"/>
          <p14:tracePt t="20222" x="4708525" y="2668588"/>
          <p14:tracePt t="20230" x="4673600" y="2686050"/>
          <p14:tracePt t="20238" x="4657725" y="2701925"/>
          <p14:tracePt t="20246" x="4648200" y="2711450"/>
          <p14:tracePt t="20254" x="4622800" y="2727325"/>
          <p14:tracePt t="20262" x="4614863" y="2744788"/>
          <p14:tracePt t="20270" x="4597400" y="2752725"/>
          <p14:tracePt t="20280" x="4589463" y="2762250"/>
          <p14:tracePt t="20286" x="4579938" y="2778125"/>
          <p14:tracePt t="20296" x="4572000" y="2805113"/>
          <p14:tracePt t="20304" x="4564063" y="2813050"/>
          <p14:tracePt t="20313" x="4554538" y="2838450"/>
          <p14:tracePt t="20320" x="4546600" y="2855913"/>
          <p14:tracePt t="20328" x="4546600" y="2863850"/>
          <p14:tracePt t="20336" x="4546600" y="2889250"/>
          <p14:tracePt t="20344" x="4546600" y="2922588"/>
          <p14:tracePt t="20352" x="4546600" y="2949575"/>
          <p14:tracePt t="20360" x="4546600" y="2974975"/>
          <p14:tracePt t="20368" x="4546600" y="3000375"/>
          <p14:tracePt t="20376" x="4546600" y="3025775"/>
          <p14:tracePt t="20384" x="4546600" y="3051175"/>
          <p14:tracePt t="20392" x="4554538" y="3084513"/>
          <p14:tracePt t="20400" x="4572000" y="3135313"/>
          <p14:tracePt t="20409" x="4579938" y="3160713"/>
          <p14:tracePt t="20416" x="4597400" y="3203575"/>
          <p14:tracePt t="20424" x="4614863" y="3238500"/>
          <p14:tracePt t="20431" x="4640263" y="3271838"/>
          <p14:tracePt t="20440" x="4665663" y="3314700"/>
          <p14:tracePt t="20447" x="4683125" y="3348038"/>
          <p14:tracePt t="20457" x="4699000" y="3382963"/>
          <p14:tracePt t="20463" x="4724400" y="3398838"/>
          <p14:tracePt t="20472" x="4741863" y="3424238"/>
          <p14:tracePt t="20479" x="4749800" y="3441700"/>
          <p14:tracePt t="20488" x="4784725" y="3475038"/>
          <p14:tracePt t="20495" x="4792663" y="3484563"/>
          <p14:tracePt t="20504" x="4810125" y="3492500"/>
          <p14:tracePt t="20512" x="4818063" y="3502025"/>
          <p14:tracePt t="20552" x="4827588" y="3502025"/>
          <p14:tracePt t="20562" x="4835525" y="3502025"/>
          <p14:tracePt t="20568" x="4852988" y="3502025"/>
          <p14:tracePt t="20578" x="4878388" y="3502025"/>
          <p14:tracePt t="20586" x="4903788" y="3502025"/>
          <p14:tracePt t="20594" x="4929188" y="3492500"/>
          <p14:tracePt t="20602" x="4962525" y="3484563"/>
          <p14:tracePt t="20610" x="4997450" y="3475038"/>
          <p14:tracePt t="20618" x="5030788" y="3467100"/>
          <p14:tracePt t="20627" x="5064125" y="3459163"/>
          <p14:tracePt t="20635" x="5099050" y="3449638"/>
          <p14:tracePt t="20643" x="5141913" y="3441700"/>
          <p14:tracePt t="20649" x="5175250" y="3433763"/>
          <p14:tracePt t="20658" x="5208588" y="3416300"/>
          <p14:tracePt t="20665" x="5235575" y="3408363"/>
          <p14:tracePt t="20673" x="5260975" y="3398838"/>
          <p14:tracePt t="20681" x="5276850" y="3390900"/>
          <p14:tracePt t="20690" x="5302250" y="3365500"/>
          <p14:tracePt t="20698" x="5311775" y="3365500"/>
          <p14:tracePt t="20706" x="5319713" y="3365500"/>
          <p14:tracePt t="20713" x="5319713" y="3348038"/>
          <p14:tracePt t="20721" x="5327650" y="3330575"/>
          <p14:tracePt t="20729" x="5337175" y="3322638"/>
          <p14:tracePt t="20737" x="5345113" y="3297238"/>
          <p14:tracePt t="20745" x="5345113" y="3271838"/>
          <p14:tracePt t="20754" x="5353050" y="3238500"/>
          <p14:tracePt t="20762" x="5362575" y="3211513"/>
          <p14:tracePt t="20770" x="5362575" y="3178175"/>
          <p14:tracePt t="20778" x="5362575" y="3144838"/>
          <p14:tracePt t="20785" x="5362575" y="3101975"/>
          <p14:tracePt t="20793" x="5362575" y="3059113"/>
          <p14:tracePt t="20801" x="5362575" y="3016250"/>
          <p14:tracePt t="20809" x="5362575" y="2965450"/>
          <p14:tracePt t="20817" x="5353050" y="2922588"/>
          <p14:tracePt t="20828" x="5345113" y="2889250"/>
          <p14:tracePt t="20834" x="5337175" y="2855913"/>
          <p14:tracePt t="20844" x="5319713" y="2820988"/>
          <p14:tracePt t="20850" x="5302250" y="2787650"/>
          <p14:tracePt t="20860" x="5276850" y="2727325"/>
          <p14:tracePt t="20866" x="5251450" y="2686050"/>
          <p14:tracePt t="20877" x="5235575" y="2651125"/>
          <p14:tracePt t="20884" x="5226050" y="2643188"/>
          <p14:tracePt t="20894" x="5218113" y="2625725"/>
          <p14:tracePt t="20900" x="5208588" y="2608263"/>
          <p14:tracePt t="20908" x="5208588" y="2600325"/>
          <p14:tracePt t="20932" x="5200650" y="2600325"/>
          <p14:tracePt t="20957" x="5192713" y="2600325"/>
          <p14:tracePt t="20973" x="5183188" y="2600325"/>
          <p14:tracePt t="20988" x="5167313" y="2600325"/>
          <p14:tracePt t="20996" x="5157788" y="2600325"/>
          <p14:tracePt t="21004" x="5132388" y="2600325"/>
          <p14:tracePt t="21012" x="5116513" y="2600325"/>
          <p14:tracePt t="21020" x="5099050" y="2600325"/>
          <p14:tracePt t="21028" x="5081588" y="2608263"/>
          <p14:tracePt t="21035" x="5056188" y="2633663"/>
          <p14:tracePt t="21043" x="5013325" y="2686050"/>
          <p14:tracePt t="21052" x="4987925" y="2736850"/>
          <p14:tracePt t="21060" x="4962525" y="2795588"/>
          <p14:tracePt t="21068" x="4919663" y="2914650"/>
          <p14:tracePt t="21076" x="4886325" y="3059113"/>
          <p14:tracePt t="21084" x="4843463" y="3203575"/>
          <p14:tracePt t="21093" x="4767263" y="3492500"/>
          <p14:tracePt t="21318" x="4775200" y="3484563"/>
          <p14:tracePt t="21326" x="4784725" y="3449638"/>
          <p14:tracePt t="21334" x="4784725" y="3424238"/>
          <p14:tracePt t="21342" x="4784725" y="3408363"/>
          <p14:tracePt t="21349" x="4810125" y="3390900"/>
          <p14:tracePt t="21357" x="4818063" y="3390900"/>
          <p14:tracePt t="21365" x="4835525" y="3398838"/>
          <p14:tracePt t="21373" x="4868863" y="3408363"/>
          <p14:tracePt t="21382" x="4894263" y="3416300"/>
          <p14:tracePt t="21389" x="4903788" y="3424238"/>
          <p14:tracePt t="21397" x="4919663" y="3433763"/>
          <p14:tracePt t="21406" x="4929188" y="3433763"/>
          <p14:tracePt t="21424" x="4937125" y="3433763"/>
          <p14:tracePt t="21432" x="4946650" y="3433763"/>
          <p14:tracePt t="21441" x="4954588" y="3433763"/>
          <p14:tracePt t="21448" x="4962525" y="3433763"/>
          <p14:tracePt t="21464" x="4972050" y="3424238"/>
          <p14:tracePt t="21504" x="4972050" y="3416300"/>
          <p14:tracePt t="21512" x="4972050" y="3408363"/>
          <p14:tracePt t="21528" x="4972050" y="3398838"/>
          <p14:tracePt t="21536" x="4972050" y="3382963"/>
          <p14:tracePt t="21552" x="4972050" y="3365500"/>
          <p14:tracePt t="21560" x="4972050" y="3355975"/>
          <p14:tracePt t="21568" x="4972050" y="3348038"/>
          <p14:tracePt t="21576" x="4972050" y="3340100"/>
          <p14:tracePt t="21592" x="4962525" y="3340100"/>
          <p14:tracePt t="21600" x="4962525" y="3330575"/>
          <p14:tracePt t="21608" x="4962525" y="3314700"/>
          <p14:tracePt t="21617" x="4954588" y="3305175"/>
          <p14:tracePt t="21625" x="4946650" y="3289300"/>
          <p14:tracePt t="21632" x="4946650" y="3279775"/>
          <p14:tracePt t="21640" x="4946650" y="3271838"/>
          <p14:tracePt t="21647" x="4937125" y="3271838"/>
          <p14:tracePt t="21656" x="4937125" y="3263900"/>
          <p14:tracePt t="21665" x="4937125" y="3254375"/>
          <p14:tracePt t="21687" x="4937125" y="3246438"/>
          <p14:tracePt t="21842" x="4937125" y="3238500"/>
          <p14:tracePt t="21850" x="4929188" y="3238500"/>
          <p14:tracePt t="21858" x="4929188" y="3228975"/>
          <p14:tracePt t="21882" x="4919663" y="3228975"/>
          <p14:tracePt t="21922" x="4919663" y="3221038"/>
          <p14:tracePt t="22004" x="4911725" y="3221038"/>
          <p14:tracePt t="22454" x="4911725" y="3228975"/>
          <p14:tracePt t="22462" x="4903788" y="3238500"/>
          <p14:tracePt t="22470" x="4894263" y="3254375"/>
          <p14:tracePt t="22478" x="4886325" y="3279775"/>
          <p14:tracePt t="22486" x="4868863" y="3305175"/>
          <p14:tracePt t="22494" x="4860925" y="3322638"/>
          <p14:tracePt t="22504" x="4852988" y="3348038"/>
          <p14:tracePt t="22510" x="4843463" y="3373438"/>
          <p14:tracePt t="22519" x="4843463" y="3382963"/>
          <p14:tracePt t="22527" x="4835525" y="3433763"/>
          <p14:tracePt t="22533" x="4835525" y="3449638"/>
          <p14:tracePt t="22543" x="4835525" y="3475038"/>
          <p14:tracePt t="22551" x="4835525" y="3484563"/>
          <p14:tracePt t="22559" x="4835525" y="3517900"/>
          <p14:tracePt t="22567" x="4835525" y="3552825"/>
          <p14:tracePt t="22575" x="4835525" y="3586163"/>
          <p14:tracePt t="22584" x="4835525" y="3629025"/>
          <p14:tracePt t="22591" x="4843463" y="3654425"/>
          <p14:tracePt t="22600" x="4852988" y="3671888"/>
          <p14:tracePt t="22608" x="4860925" y="3687763"/>
          <p14:tracePt t="22616" x="4868863" y="3705225"/>
          <p14:tracePt t="22625" x="4878388" y="3713163"/>
          <p14:tracePt t="22641" x="4878388" y="3722688"/>
          <p14:tracePt t="22663" x="4878388" y="3730625"/>
          <p14:tracePt t="22735" x="4878388" y="3722688"/>
          <p14:tracePt t="22744" x="4878388" y="3697288"/>
          <p14:tracePt t="22752" x="4886325" y="3671888"/>
          <p14:tracePt t="22760" x="4894263" y="3636963"/>
          <p14:tracePt t="22768" x="4894263" y="3578225"/>
          <p14:tracePt t="22776" x="4894263" y="3543300"/>
          <p14:tracePt t="22786" x="4903788" y="3509963"/>
          <p14:tracePt t="22792" x="4903788" y="3484563"/>
          <p14:tracePt t="22802" x="4911725" y="3449638"/>
          <p14:tracePt t="22809" x="4911725" y="3390900"/>
          <p14:tracePt t="22818" x="4911725" y="3365500"/>
          <p14:tracePt t="22825" x="4919663" y="3348038"/>
          <p14:tracePt t="22834" x="4919663" y="3322638"/>
          <p14:tracePt t="22843" x="4937125" y="3305175"/>
          <p14:tracePt t="22850" x="4937125" y="3297238"/>
          <p14:tracePt t="22859" x="4946650" y="3279775"/>
          <p14:tracePt t="22866" x="4954588" y="3263900"/>
          <p14:tracePt t="22877" x="4962525" y="3246438"/>
          <p14:tracePt t="22890" x="4962525" y="3238500"/>
          <p14:tracePt t="22898" x="4972050" y="3228975"/>
          <p14:tracePt t="22914" x="4979988" y="3228975"/>
          <p14:tracePt t="22922" x="4979988" y="3221038"/>
          <p14:tracePt t="22930" x="4979988" y="3203575"/>
          <p14:tracePt t="22938" x="4979988" y="3195638"/>
          <p14:tracePt t="22946" x="4979988" y="3178175"/>
          <p14:tracePt t="22954" x="4979988" y="3170238"/>
          <p14:tracePt t="22962" x="4979988" y="3152775"/>
          <p14:tracePt t="22970" x="4979988" y="3135313"/>
          <p14:tracePt t="22978" x="4962525" y="3119438"/>
          <p14:tracePt t="22986" x="4954588" y="3109913"/>
          <p14:tracePt t="22994" x="4946650" y="3094038"/>
          <p14:tracePt t="23002" x="4937125" y="3076575"/>
          <p14:tracePt t="23010" x="4919663" y="3059113"/>
          <p14:tracePt t="23017" x="4911725" y="3059113"/>
          <p14:tracePt t="23025" x="4903788" y="3041650"/>
          <p14:tracePt t="23034" x="4886325" y="3025775"/>
          <p14:tracePt t="23041" x="4868863" y="3016250"/>
          <p14:tracePt t="23050" x="4860925" y="3008313"/>
          <p14:tracePt t="23058" x="4860925" y="3000375"/>
          <p14:tracePt t="23141" x="4860925" y="2990850"/>
          <p14:tracePt t="23157" x="4852988" y="2990850"/>
          <p14:tracePt t="23164" x="4835525" y="2974975"/>
          <p14:tracePt t="23173" x="4835525" y="2965450"/>
          <p14:tracePt t="23180" x="4827588" y="2965450"/>
          <p14:tracePt t="23189" x="4818063" y="2957513"/>
          <p14:tracePt t="23196" x="4810125" y="2957513"/>
          <p14:tracePt t="23204" x="4810125" y="2949575"/>
          <p14:tracePt t="23300" x="4818063" y="2949575"/>
          <p14:tracePt t="23308" x="4843463" y="2949575"/>
          <p14:tracePt t="23316" x="4860925" y="2940050"/>
          <p14:tracePt t="23324" x="4929188" y="2940050"/>
          <p14:tracePt t="23332" x="4972050" y="2940050"/>
          <p14:tracePt t="23341" x="5005388" y="2940050"/>
          <p14:tracePt t="23348" x="5030788" y="2940050"/>
          <p14:tracePt t="23357" x="5038725" y="2940050"/>
          <p14:tracePt t="23486" x="5022850" y="2940050"/>
          <p14:tracePt t="23494" x="4997450" y="2940050"/>
          <p14:tracePt t="23502" x="4979988" y="2940050"/>
          <p14:tracePt t="23510" x="4954588" y="2940050"/>
          <p14:tracePt t="23518" x="4929188" y="2940050"/>
          <p14:tracePt t="23534" x="4911725" y="2940050"/>
          <p14:tracePt t="23544" x="4903788" y="2940050"/>
          <p14:tracePt t="23550" x="4903788" y="2949575"/>
          <p14:tracePt t="23574" x="4903788" y="2957513"/>
          <p14:tracePt t="23582" x="4903788" y="2965450"/>
          <p14:tracePt t="23592" x="4903788" y="2974975"/>
          <p14:tracePt t="23598" x="4911725" y="2982913"/>
          <p14:tracePt t="23607" x="4919663" y="2990850"/>
          <p14:tracePt t="23622" x="4937125" y="3000375"/>
          <p14:tracePt t="23630" x="4946650" y="3000375"/>
          <p14:tracePt t="23637" x="4972050" y="3008313"/>
          <p14:tracePt t="23645" x="4997450" y="3008313"/>
          <p14:tracePt t="23654" x="5022850" y="3008313"/>
          <p14:tracePt t="23663" x="5030788" y="3008313"/>
          <p14:tracePt t="23669" x="5056188" y="3008313"/>
          <p14:tracePt t="23679" x="5064125" y="3008313"/>
          <p14:tracePt t="23695" x="5064125" y="3016250"/>
          <p14:tracePt t="23711" x="5073650" y="3016250"/>
          <p14:tracePt t="23832" x="5064125" y="3016250"/>
          <p14:tracePt t="23841" x="5038725" y="3016250"/>
          <p14:tracePt t="23848" x="5013325" y="3016250"/>
          <p14:tracePt t="23856" x="4997450" y="3016250"/>
          <p14:tracePt t="23864" x="4962525" y="3016250"/>
          <p14:tracePt t="23872" x="4929188" y="3008313"/>
          <p14:tracePt t="23891" x="4894263" y="3000375"/>
          <p14:tracePt t="23896" x="4868863" y="3000375"/>
          <p14:tracePt t="23904" x="4860925" y="2990850"/>
          <p14:tracePt t="24066" x="4868863" y="2990850"/>
          <p14:tracePt t="24076" x="4878388" y="2990850"/>
          <p14:tracePt t="24089" x="4886325" y="2990850"/>
          <p14:tracePt t="24097" x="4894263" y="2990850"/>
          <p14:tracePt t="24114" x="4903788" y="2990850"/>
          <p14:tracePt t="24129" x="4911725" y="2990850"/>
          <p14:tracePt t="24138" x="4919663" y="2990850"/>
          <p14:tracePt t="24316" x="4919663" y="2982913"/>
          <p14:tracePt t="24324" x="4919663" y="2974975"/>
          <p14:tracePt t="24340" x="4919663" y="2965450"/>
          <p14:tracePt t="24348" x="4911725" y="2957513"/>
          <p14:tracePt t="24357" x="4903788" y="2957513"/>
          <p14:tracePt t="24364" x="4903788" y="2949575"/>
          <p14:tracePt t="24388" x="4894263" y="2949575"/>
          <p14:tracePt t="24405" x="4894263" y="2940050"/>
          <p14:tracePt t="24412" x="4886325" y="2940050"/>
          <p14:tracePt t="24460" x="4886325" y="2932113"/>
          <p14:tracePt t="24518" x="4878388" y="2932113"/>
          <p14:tracePt t="24550" x="4878388" y="2922588"/>
          <p14:tracePt t="24645" x="4894263" y="2922588"/>
          <p14:tracePt t="24654" x="4911725" y="2922588"/>
          <p14:tracePt t="24661" x="4937125" y="2922588"/>
          <p14:tracePt t="24669" x="4962525" y="2922588"/>
          <p14:tracePt t="24677" x="5005388" y="2922588"/>
          <p14:tracePt t="24685" x="5038725" y="2922588"/>
          <p14:tracePt t="24693" x="5056188" y="2922588"/>
          <p14:tracePt t="24702" x="5073650" y="2922588"/>
          <p14:tracePt t="24710" x="5091113" y="2922588"/>
          <p14:tracePt t="24736" x="5091113" y="2914650"/>
          <p14:tracePt t="24816" x="5073650" y="2914650"/>
          <p14:tracePt t="24824" x="5038725" y="2914650"/>
          <p14:tracePt t="24831" x="5022850" y="2914650"/>
          <p14:tracePt t="24839" x="4987925" y="2914650"/>
          <p14:tracePt t="24847" x="4937125" y="2914650"/>
          <p14:tracePt t="24856" x="4911725" y="2914650"/>
          <p14:tracePt t="24863" x="4878388" y="2914650"/>
          <p14:tracePt t="24872" x="4835525" y="2914650"/>
          <p14:tracePt t="24891" x="4784725" y="2914650"/>
          <p14:tracePt t="24895" x="4767263" y="2914650"/>
          <p14:tracePt t="24960" x="4767263" y="2922588"/>
          <p14:tracePt t="24976" x="4767263" y="2932113"/>
          <p14:tracePt t="24984" x="4775200" y="2940050"/>
          <p14:tracePt t="24992" x="4792663" y="2940050"/>
          <p14:tracePt t="25000" x="4810125" y="2949575"/>
          <p14:tracePt t="25008" x="4835525" y="2957513"/>
          <p14:tracePt t="25016" x="4860925" y="2957513"/>
          <p14:tracePt t="25025" x="4886325" y="2965450"/>
          <p14:tracePt t="25032" x="4894263" y="2965450"/>
          <p14:tracePt t="25040" x="4911725" y="2965450"/>
          <p14:tracePt t="25047" x="4919663" y="2965450"/>
          <p14:tracePt t="25056" x="4929188" y="2965450"/>
          <p14:tracePt t="25065" x="4946650" y="2965450"/>
          <p14:tracePt t="25082" x="4962525" y="2965450"/>
          <p14:tracePt t="25087" x="4979988" y="2957513"/>
          <p14:tracePt t="25104" x="4997450" y="2957513"/>
          <p14:tracePt t="25113" x="5005388" y="2957513"/>
          <p14:tracePt t="25123" x="5013325" y="2949575"/>
          <p14:tracePt t="25129" x="5030788" y="2949575"/>
          <p14:tracePt t="25218" x="5038725" y="2949575"/>
          <p14:tracePt t="25226" x="5048250" y="2949575"/>
          <p14:tracePt t="25372" x="5030788" y="2949575"/>
          <p14:tracePt t="25380" x="5013325" y="2949575"/>
          <p14:tracePt t="25388" x="4987925" y="2949575"/>
          <p14:tracePt t="25396" x="4962525" y="2949575"/>
          <p14:tracePt t="25404" x="4937125" y="2949575"/>
          <p14:tracePt t="25412" x="4903788" y="2949575"/>
          <p14:tracePt t="25420" x="4886325" y="2949575"/>
          <p14:tracePt t="25428" x="4860925" y="2949575"/>
          <p14:tracePt t="25436" x="4852988" y="2940050"/>
          <p14:tracePt t="25444" x="4835525" y="2932113"/>
          <p14:tracePt t="25452" x="4827588" y="2922588"/>
          <p14:tracePt t="25550" x="4827588" y="2914650"/>
          <p14:tracePt t="25573" x="4835525" y="2906713"/>
          <p14:tracePt t="25589" x="4835525" y="2897188"/>
          <p14:tracePt t="25596" x="4843463" y="2897188"/>
          <p14:tracePt t="25614" x="4852988" y="2889250"/>
          <p14:tracePt t="25620" x="4852988" y="2881313"/>
          <p14:tracePt t="25636" x="4852988" y="2871788"/>
          <p14:tracePt t="25653" x="4860925" y="2863850"/>
          <p14:tracePt t="25661" x="4878388" y="2855913"/>
          <p14:tracePt t="25669" x="4894263" y="2838450"/>
          <p14:tracePt t="25677" x="4903788" y="2838450"/>
          <p14:tracePt t="25685" x="4919663" y="2830513"/>
          <p14:tracePt t="25693" x="4929188" y="2820988"/>
          <p14:tracePt t="25701" x="4946650" y="2813050"/>
          <p14:tracePt t="25709" x="4972050" y="2805113"/>
          <p14:tracePt t="25717" x="4997450" y="2795588"/>
          <p14:tracePt t="25725" x="5038725" y="2778125"/>
          <p14:tracePt t="25734" x="5073650" y="2770188"/>
          <p14:tracePt t="25741" x="5116513" y="2762250"/>
          <p14:tracePt t="25749" x="5141913" y="2752725"/>
          <p14:tracePt t="25757" x="5175250" y="2752725"/>
          <p14:tracePt t="25765" x="5192713" y="2752725"/>
          <p14:tracePt t="25773" x="5208588" y="2752725"/>
          <p14:tracePt t="25781" x="5235575" y="2752725"/>
          <p14:tracePt t="25797" x="5243513" y="2752725"/>
          <p14:tracePt t="25806" x="5251450" y="2752725"/>
          <p14:tracePt t="25822" x="5260975" y="2752725"/>
          <p14:tracePt t="25830" x="5268913" y="2770188"/>
          <p14:tracePt t="25838" x="5276850" y="2787650"/>
          <p14:tracePt t="25846" x="5286375" y="2795588"/>
          <p14:tracePt t="25854" x="5294313" y="2820988"/>
          <p14:tracePt t="25863" x="5311775" y="2846388"/>
          <p14:tracePt t="25869" x="5319713" y="2871788"/>
          <p14:tracePt t="25878" x="5319713" y="2897188"/>
          <p14:tracePt t="25891" x="5319713" y="2922588"/>
          <p14:tracePt t="25893" x="5327650" y="2949575"/>
          <p14:tracePt t="25904" x="5327650" y="2990850"/>
          <p14:tracePt t="25909" x="5327650" y="3008313"/>
          <p14:tracePt t="25920" x="5327650" y="3033713"/>
          <p14:tracePt t="25925" x="5327650" y="3041650"/>
          <p14:tracePt t="25936" x="5327650" y="3051175"/>
          <p14:tracePt t="25944" x="5327650" y="3059113"/>
          <p14:tracePt t="25952" x="5327650" y="3067050"/>
          <p14:tracePt t="25960" x="5319713" y="3067050"/>
          <p14:tracePt t="25968" x="5311775" y="3076575"/>
          <p14:tracePt t="25984" x="5294313" y="3076575"/>
          <p14:tracePt t="25993" x="5286375" y="3076575"/>
          <p14:tracePt t="26000" x="5268913" y="3076575"/>
          <p14:tracePt t="26009" x="5235575" y="3076575"/>
          <p14:tracePt t="26016" x="5192713" y="3076575"/>
          <p14:tracePt t="26025" x="5167313" y="3076575"/>
          <p14:tracePt t="26032" x="5099050" y="3076575"/>
          <p14:tracePt t="26042" x="4997450" y="3076575"/>
          <p14:tracePt t="26048" x="4937125" y="3076575"/>
          <p14:tracePt t="26057" x="4919663" y="3076575"/>
          <p14:tracePt t="26064" x="4886325" y="3076575"/>
          <p14:tracePt t="26072" x="4868863" y="3084513"/>
          <p14:tracePt t="26112" x="4868863" y="3094038"/>
          <p14:tracePt t="26119" x="4868863" y="3101975"/>
          <p14:tracePt t="26127" x="4860925" y="3101975"/>
          <p14:tracePt t="26135" x="4860925" y="3119438"/>
          <p14:tracePt t="26143" x="4860925" y="3127375"/>
          <p14:tracePt t="26151" x="4852988" y="3127375"/>
          <p14:tracePt t="26160" x="4852988" y="3135313"/>
          <p14:tracePt t="26168" x="4852988" y="3144838"/>
          <p14:tracePt t="26175" x="4843463" y="3152775"/>
          <p14:tracePt t="26186" x="4843463" y="3160713"/>
          <p14:tracePt t="26192" x="4827588" y="3170238"/>
          <p14:tracePt t="26202" x="4810125" y="3178175"/>
          <p14:tracePt t="26211" x="4802188" y="3195638"/>
          <p14:tracePt t="26218" x="4784725" y="3203575"/>
          <p14:tracePt t="26226" x="4759325" y="3211513"/>
          <p14:tracePt t="26234" x="4733925" y="3221038"/>
          <p14:tracePt t="26244" x="4716463" y="3221038"/>
          <p14:tracePt t="26250" x="4691063" y="3221038"/>
          <p14:tracePt t="26259" x="4673600" y="3221038"/>
          <p14:tracePt t="26266" x="4657725" y="3221038"/>
          <p14:tracePt t="26274" x="4640263" y="3221038"/>
          <p14:tracePt t="26282" x="4614863" y="3221038"/>
          <p14:tracePt t="26291" x="4605338" y="3203575"/>
          <p14:tracePt t="26298" x="4554538" y="3178175"/>
          <p14:tracePt t="26307" x="4546600" y="3152775"/>
          <p14:tracePt t="26314" x="4538663" y="3135313"/>
          <p14:tracePt t="26322" x="4529138" y="3127375"/>
          <p14:tracePt t="26330" x="4529138" y="3109913"/>
          <p14:tracePt t="26338" x="4529138" y="3101975"/>
          <p14:tracePt t="26362" x="4529138" y="3094038"/>
          <p14:tracePt t="26378" x="4554538" y="3084513"/>
          <p14:tracePt t="26386" x="4579938" y="3076575"/>
          <p14:tracePt t="26394" x="4640263" y="3076575"/>
          <p14:tracePt t="26401" x="4683125" y="3076575"/>
          <p14:tracePt t="26409" x="4741863" y="3094038"/>
          <p14:tracePt t="26417" x="4818063" y="3109913"/>
          <p14:tracePt t="26425" x="4860925" y="3127375"/>
          <p14:tracePt t="26433" x="4911725" y="3170238"/>
          <p14:tracePt t="26441" x="4954588" y="3203575"/>
          <p14:tracePt t="26449" x="4979988" y="3238500"/>
          <p14:tracePt t="26457" x="5005388" y="3271838"/>
          <p14:tracePt t="26466" x="5022850" y="3305175"/>
          <p14:tracePt t="26475" x="5030788" y="3330575"/>
          <p14:tracePt t="26482" x="5038725" y="3355975"/>
          <p14:tracePt t="26491" x="5048250" y="3373438"/>
          <p14:tracePt t="26500" x="5048250" y="3382963"/>
          <p14:tracePt t="26509" x="5048250" y="3408363"/>
          <p14:tracePt t="26516" x="5048250" y="3416300"/>
          <p14:tracePt t="26524" x="5048250" y="3433763"/>
          <p14:tracePt t="26532" x="5048250" y="3449638"/>
          <p14:tracePt t="26541" x="5038725" y="3459163"/>
          <p14:tracePt t="26548" x="5038725" y="3467100"/>
          <p14:tracePt t="26557" x="5022850" y="3475038"/>
          <p14:tracePt t="26564" x="5013325" y="3484563"/>
          <p14:tracePt t="26572" x="5005388" y="3484563"/>
          <p14:tracePt t="26580" x="4987925" y="3484563"/>
          <p14:tracePt t="26588" x="4972050" y="3484563"/>
          <p14:tracePt t="26596" x="4962525" y="3492500"/>
          <p14:tracePt t="26604" x="4937125" y="3492500"/>
          <p14:tracePt t="26612" x="4929188" y="3492500"/>
          <p14:tracePt t="26620" x="4919663" y="3502025"/>
          <p14:tracePt t="26629" x="4903788" y="3502025"/>
          <p14:tracePt t="26636" x="4894263" y="3502025"/>
          <p14:tracePt t="26643" x="4878388" y="3502025"/>
          <p14:tracePt t="26651" x="4860925" y="3502025"/>
          <p14:tracePt t="26659" x="4843463" y="3484563"/>
          <p14:tracePt t="26667" x="4827588" y="3475038"/>
          <p14:tracePt t="26675" x="4810125" y="3475038"/>
          <p14:tracePt t="26683" x="4792663" y="3467100"/>
          <p14:tracePt t="26691" x="4784725" y="3449638"/>
          <p14:tracePt t="26715" x="4784725" y="3441700"/>
          <p14:tracePt t="26789" x="4784725" y="3433763"/>
          <p14:tracePt t="26854" x="4784725" y="3424238"/>
          <p14:tracePt t="26869" x="4784725" y="3416300"/>
          <p14:tracePt t="26877" x="4784725" y="3408363"/>
          <p14:tracePt t="26885" x="4784725" y="3390900"/>
          <p14:tracePt t="26901" x="4784725" y="3382963"/>
          <p14:tracePt t="26909" x="4784725" y="3365500"/>
          <p14:tracePt t="26925" x="4784725" y="3348038"/>
          <p14:tracePt t="26934" x="4784725" y="3322638"/>
          <p14:tracePt t="26942" x="4775200" y="3314700"/>
          <p14:tracePt t="26950" x="4767263" y="3289300"/>
          <p14:tracePt t="26959" x="4749800" y="3254375"/>
          <p14:tracePt t="26966" x="4733925" y="3238500"/>
          <p14:tracePt t="26974" x="4724400" y="3228975"/>
          <p14:tracePt t="26982" x="4724400" y="3221038"/>
          <p14:tracePt t="26990" x="4716463" y="3211513"/>
          <p14:tracePt t="26998" x="4716463" y="3203575"/>
          <p14:tracePt t="27014" x="4708525" y="3203575"/>
          <p14:tracePt t="27022" x="4708525" y="3195638"/>
          <p14:tracePt t="27030" x="4708525" y="3178175"/>
          <p14:tracePt t="27038" x="4699000" y="3178175"/>
          <p14:tracePt t="27056" x="4699000" y="3170238"/>
          <p14:tracePt t="27064" x="4699000" y="3160713"/>
          <p14:tracePt t="27088" x="4699000" y="3152775"/>
          <p14:tracePt t="27096" x="4716463" y="3144838"/>
          <p14:tracePt t="27104" x="4724400" y="3135313"/>
          <p14:tracePt t="27112" x="4741863" y="3127375"/>
          <p14:tracePt t="27120" x="4775200" y="3119438"/>
          <p14:tracePt t="27128" x="4852988" y="3101975"/>
          <p14:tracePt t="27136" x="4911725" y="3094038"/>
          <p14:tracePt t="27144" x="4962525" y="3094038"/>
          <p14:tracePt t="27152" x="5022850" y="3094038"/>
          <p14:tracePt t="27160" x="5081588" y="3094038"/>
          <p14:tracePt t="27168" x="5116513" y="3094038"/>
          <p14:tracePt t="27176" x="5132388" y="3101975"/>
          <p14:tracePt t="27192" x="5141913" y="3127375"/>
          <p14:tracePt t="27200" x="5149850" y="3152775"/>
          <p14:tracePt t="27208" x="5157788" y="3178175"/>
          <p14:tracePt t="27216" x="5167313" y="3211513"/>
          <p14:tracePt t="27224" x="5175250" y="3246438"/>
          <p14:tracePt t="27232" x="5175250" y="3279775"/>
          <p14:tracePt t="27242" x="5175250" y="3322638"/>
          <p14:tracePt t="27248" x="5175250" y="3355975"/>
          <p14:tracePt t="27257" x="5175250" y="3382963"/>
          <p14:tracePt t="27264" x="5175250" y="3416300"/>
          <p14:tracePt t="27272" x="5157788" y="3433763"/>
          <p14:tracePt t="27280" x="5149850" y="3459163"/>
          <p14:tracePt t="27288" x="5141913" y="3467100"/>
          <p14:tracePt t="27296" x="5141913" y="3484563"/>
          <p14:tracePt t="27307" x="5124450" y="3492500"/>
          <p14:tracePt t="27312" x="5116513" y="3502025"/>
          <p14:tracePt t="27322" x="5106988" y="3502025"/>
          <p14:tracePt t="27328" x="5099050" y="3502025"/>
          <p14:tracePt t="27338" x="5081588" y="3502025"/>
          <p14:tracePt t="27346" x="5064125" y="3502025"/>
          <p14:tracePt t="27354" x="5030788" y="3502025"/>
          <p14:tracePt t="27362" x="4972050" y="3502025"/>
          <p14:tracePt t="27370" x="4946650" y="3492500"/>
          <p14:tracePt t="27378" x="4911725" y="3484563"/>
          <p14:tracePt t="27386" x="4878388" y="3467100"/>
          <p14:tracePt t="27394" x="4835525" y="3441700"/>
          <p14:tracePt t="27402" x="4818063" y="3424238"/>
          <p14:tracePt t="27410" x="4810125" y="3398838"/>
          <p14:tracePt t="27418" x="4784725" y="3382963"/>
          <p14:tracePt t="27426" x="4775200" y="3348038"/>
          <p14:tracePt t="27434" x="4767263" y="3314700"/>
          <p14:tracePt t="27442" x="4767263" y="3279775"/>
          <p14:tracePt t="27450" x="4767263" y="3238500"/>
          <p14:tracePt t="27459" x="4767263" y="3211513"/>
          <p14:tracePt t="27467" x="4792663" y="3178175"/>
          <p14:tracePt t="27474" x="4818063" y="3144838"/>
          <p14:tracePt t="27483" x="4860925" y="3101975"/>
          <p14:tracePt t="27491" x="4903788" y="3076575"/>
          <p14:tracePt t="27498" x="4972050" y="3033713"/>
          <p14:tracePt t="27507" x="5064125" y="2974975"/>
          <p14:tracePt t="27514" x="5141913" y="2940050"/>
          <p14:tracePt t="27522" x="5208588" y="2914650"/>
          <p14:tracePt t="27530" x="5260975" y="2897188"/>
          <p14:tracePt t="27538" x="5294313" y="2897188"/>
          <p14:tracePt t="27618" x="5294313" y="2906713"/>
          <p14:tracePt t="27628" x="5276850" y="2922588"/>
          <p14:tracePt t="27638" x="5268913" y="2932113"/>
          <p14:tracePt t="27644" x="5251450" y="2940050"/>
          <p14:tracePt t="27652" x="5226050" y="2940050"/>
          <p14:tracePt t="27659" x="5226050" y="2949575"/>
          <p14:tracePt t="27667" x="5192713" y="2949575"/>
          <p14:tracePt t="27675" x="5183188" y="2949575"/>
          <p14:tracePt t="27683" x="5149850" y="2949575"/>
          <p14:tracePt t="27691" x="5124450" y="2949575"/>
          <p14:tracePt t="27699" x="5099050" y="2940050"/>
          <p14:tracePt t="27707" x="5081588" y="2932113"/>
          <p14:tracePt t="27715" x="5056188" y="2914650"/>
          <p14:tracePt t="27723" x="5038725" y="2897188"/>
          <p14:tracePt t="27731" x="5022850" y="2881313"/>
          <p14:tracePt t="27739" x="4987925" y="2838450"/>
          <p14:tracePt t="27747" x="4979988" y="2830513"/>
          <p14:tracePt t="27756" x="4972050" y="2813050"/>
          <p14:tracePt t="27764" x="4972050" y="2787650"/>
          <p14:tracePt t="27772" x="4962525" y="2778125"/>
          <p14:tracePt t="27780" x="4962525" y="2770188"/>
          <p14:tracePt t="27788" x="4962525" y="2762250"/>
          <p14:tracePt t="27796" x="4962525" y="2752725"/>
          <p14:tracePt t="27804" x="4979988" y="2736850"/>
          <p14:tracePt t="27812" x="4997450" y="2719388"/>
          <p14:tracePt t="27820" x="5022850" y="2711450"/>
          <p14:tracePt t="27828" x="5048250" y="2693988"/>
          <p14:tracePt t="27836" x="5106988" y="2686050"/>
          <p14:tracePt t="27844" x="5183188" y="2676525"/>
          <p14:tracePt t="27853" x="5260975" y="2660650"/>
          <p14:tracePt t="27860" x="5311775" y="2660650"/>
          <p14:tracePt t="27869" x="5430838" y="2660650"/>
          <p14:tracePt t="27879" x="5489575" y="2676525"/>
          <p14:tracePt t="27884" x="5532438" y="2686050"/>
          <p14:tracePt t="27894" x="5549900" y="2701925"/>
          <p14:tracePt t="27900" x="5565775" y="2719388"/>
          <p14:tracePt t="27910" x="5565775" y="2727325"/>
          <p14:tracePt t="27916" x="5575300" y="2744788"/>
          <p14:tracePt t="27926" x="5575300" y="2762250"/>
          <p14:tracePt t="27934" x="5575300" y="2787650"/>
          <p14:tracePt t="27942" x="5575300" y="2830513"/>
          <p14:tracePt t="27950" x="5575300" y="2863850"/>
          <p14:tracePt t="27958" x="5575300" y="2889250"/>
          <p14:tracePt t="27966" x="5575300" y="2906713"/>
          <p14:tracePt t="27974" x="5575300" y="2940050"/>
          <p14:tracePt t="27982" x="5557838" y="2957513"/>
          <p14:tracePt t="27990" x="5549900" y="2965450"/>
          <p14:tracePt t="27998" x="5549900" y="2974975"/>
          <p14:tracePt t="28007" x="5532438" y="2990850"/>
          <p14:tracePt t="28014" x="5514975" y="3000375"/>
          <p14:tracePt t="28022" x="5489575" y="3016250"/>
          <p14:tracePt t="28030" x="5472113" y="3025775"/>
          <p14:tracePt t="28038" x="5446713" y="3025775"/>
          <p14:tracePt t="28046" x="5421313" y="3033713"/>
          <p14:tracePt t="28054" x="5395913" y="3041650"/>
          <p14:tracePt t="28062" x="5362575" y="3051175"/>
          <p14:tracePt t="28070" x="5319713" y="3051175"/>
          <p14:tracePt t="28078" x="5311775" y="3051175"/>
          <p14:tracePt t="28086" x="5268913" y="3051175"/>
          <p14:tracePt t="28094" x="5226050" y="3051175"/>
          <p14:tracePt t="28102" x="5192713" y="3051175"/>
          <p14:tracePt t="28110" x="5157788" y="3051175"/>
          <p14:tracePt t="28118" x="5124450" y="3051175"/>
          <p14:tracePt t="28126" x="5106988" y="3051175"/>
          <p14:tracePt t="28134" x="5081588" y="3051175"/>
          <p14:tracePt t="28142" x="5048250" y="3051175"/>
          <p14:tracePt t="28150" x="5038725" y="3051175"/>
          <p14:tracePt t="28160" x="5030788" y="3051175"/>
          <p14:tracePt t="28166" x="5022850" y="3041650"/>
          <p14:tracePt t="28184" x="5013325" y="3033713"/>
          <p14:tracePt t="28193" x="5005388" y="3025775"/>
          <p14:tracePt t="28201" x="4997450" y="3025775"/>
          <p14:tracePt t="28208" x="4997450" y="3016250"/>
          <p14:tracePt t="28217" x="4997450" y="3008313"/>
          <p14:tracePt t="28225" x="4987925" y="3008313"/>
          <p14:tracePt t="28232" x="4972050" y="3000375"/>
          <p14:tracePt t="28241" x="4972050" y="2982913"/>
          <p14:tracePt t="28248" x="4962525" y="2974975"/>
          <p14:tracePt t="28257" x="4954588" y="2965450"/>
          <p14:tracePt t="28264" x="4954588" y="2949575"/>
          <p14:tracePt t="28272" x="4946650" y="2940050"/>
          <p14:tracePt t="28288" x="4946650" y="2932113"/>
          <p14:tracePt t="28304" x="4946650" y="2922588"/>
          <p14:tracePt t="28328" x="4937125" y="2914650"/>
          <p14:tracePt t="28344" x="4937125" y="2906713"/>
          <p14:tracePt t="28376" x="4937125" y="2897188"/>
          <p14:tracePt t="28392" x="4937125" y="2889250"/>
          <p14:tracePt t="28416" x="4937125" y="2881313"/>
          <p14:tracePt t="28424" x="4946650" y="2881313"/>
          <p14:tracePt t="28432" x="4954588" y="2871788"/>
          <p14:tracePt t="28441" x="4962525" y="2871788"/>
          <p14:tracePt t="28448" x="4962525" y="2863850"/>
          <p14:tracePt t="28458" x="4972050" y="2863850"/>
          <p14:tracePt t="28586" x="4972050" y="2871788"/>
          <p14:tracePt t="28610" x="4972050" y="2881313"/>
          <p14:tracePt t="28618" x="4972050" y="2889250"/>
          <p14:tracePt t="28626" x="4972050" y="2897188"/>
          <p14:tracePt t="28681" x="4962525" y="2897188"/>
          <p14:tracePt t="28698" x="4954588" y="2897188"/>
          <p14:tracePt t="28705" x="4954588" y="2906713"/>
          <p14:tracePt t="28713" x="4946650" y="2906713"/>
          <p14:tracePt t="28729" x="4937125" y="2906713"/>
          <p14:tracePt t="28739" x="4919663" y="2906713"/>
          <p14:tracePt t="28745" x="4911725" y="2906713"/>
          <p14:tracePt t="28756" x="4894263" y="2906713"/>
          <p14:tracePt t="28762" x="4868863" y="2897188"/>
          <p14:tracePt t="28772" x="4852988" y="2889250"/>
          <p14:tracePt t="28780" x="4827588" y="2889250"/>
          <p14:tracePt t="28788" x="4802188" y="2889250"/>
          <p14:tracePt t="28796" x="4784725" y="2889250"/>
          <p14:tracePt t="28804" x="4749800" y="2881313"/>
          <p14:tracePt t="28812" x="4733925" y="2881313"/>
          <p14:tracePt t="28820" x="4699000" y="2881313"/>
          <p14:tracePt t="28828" x="4691063" y="2881313"/>
          <p14:tracePt t="28836" x="4665663" y="2881313"/>
          <p14:tracePt t="28844" x="4657725" y="2881313"/>
          <p14:tracePt t="28867" x="4648200" y="2881313"/>
          <p14:tracePt t="28907" x="4648200" y="2897188"/>
          <p14:tracePt t="28916" x="4648200" y="2914650"/>
          <p14:tracePt t="28923" x="4657725" y="2932113"/>
          <p14:tracePt t="28932" x="4665663" y="2949575"/>
          <p14:tracePt t="28940" x="4665663" y="2957513"/>
          <p14:tracePt t="28948" x="4665663" y="2974975"/>
          <p14:tracePt t="28956" x="4673600" y="2982913"/>
          <p14:tracePt t="28964" x="4691063" y="2990850"/>
          <p14:tracePt t="28972" x="4691063" y="3000375"/>
          <p14:tracePt t="28980" x="4691063" y="3008313"/>
          <p14:tracePt t="28988" x="4699000" y="3008313"/>
          <p14:tracePt t="28996" x="4708525" y="3008313"/>
          <p14:tracePt t="29028" x="4716463" y="3008313"/>
          <p14:tracePt t="29118" x="4716463" y="3000375"/>
          <p14:tracePt t="29150" x="4716463" y="2982913"/>
          <p14:tracePt t="29166" x="4716463" y="2965450"/>
          <p14:tracePt t="29189" x="4716463" y="2957513"/>
          <p14:tracePt t="29197" x="4708525" y="2957513"/>
          <p14:tracePt t="29206" x="4708525" y="2949575"/>
          <p14:tracePt t="29270" x="4708525" y="2940050"/>
          <p14:tracePt t="29278" x="4708525" y="2922588"/>
          <p14:tracePt t="29288" x="4708525" y="2906713"/>
          <p14:tracePt t="29294" x="4708525" y="2889250"/>
          <p14:tracePt t="29304" x="4708525" y="2863850"/>
          <p14:tracePt t="29310" x="4708525" y="2846388"/>
          <p14:tracePt t="29320" x="4708525" y="2820988"/>
          <p14:tracePt t="29328" x="4708525" y="2805113"/>
          <p14:tracePt t="29344" x="4699000" y="2787650"/>
          <p14:tracePt t="29352" x="4699000" y="2778125"/>
          <p14:tracePt t="29360" x="4683125" y="2778125"/>
          <p14:tracePt t="29368" x="4673600" y="2770188"/>
          <p14:tracePt t="29384" x="4665663" y="2770188"/>
          <p14:tracePt t="29392" x="4657725" y="2770188"/>
          <p14:tracePt t="29424" x="4640263" y="2770188"/>
          <p14:tracePt t="29433" x="4622800" y="2787650"/>
          <p14:tracePt t="29440" x="4597400" y="2813050"/>
          <p14:tracePt t="29448" x="4572000" y="2830513"/>
          <p14:tracePt t="29457" x="4564063" y="2855913"/>
          <p14:tracePt t="29464" x="4554538" y="2881313"/>
          <p14:tracePt t="29472" x="4546600" y="2906713"/>
          <p14:tracePt t="29480" x="4538663" y="2914650"/>
          <p14:tracePt t="29488" x="4538663" y="2940050"/>
          <p14:tracePt t="29496" x="4538663" y="2965450"/>
          <p14:tracePt t="29504" x="4538663" y="2974975"/>
          <p14:tracePt t="29512" x="4554538" y="2990850"/>
          <p14:tracePt t="29520" x="4554538" y="3016250"/>
          <p14:tracePt t="29528" x="4572000" y="3033713"/>
          <p14:tracePt t="29536" x="4589463" y="3041650"/>
          <p14:tracePt t="29544" x="4597400" y="3041650"/>
          <p14:tracePt t="29552" x="4605338" y="3051175"/>
          <p14:tracePt t="29560" x="4614863" y="3059113"/>
          <p14:tracePt t="29568" x="4622800" y="3059113"/>
          <p14:tracePt t="29584" x="4630738" y="3067050"/>
          <p14:tracePt t="29594" x="4648200" y="3067050"/>
          <p14:tracePt t="29602" x="4657725" y="3067050"/>
          <p14:tracePt t="29610" x="4673600" y="3067050"/>
          <p14:tracePt t="29618" x="4691063" y="3067050"/>
          <p14:tracePt t="29626" x="4708525" y="3067050"/>
          <p14:tracePt t="29635" x="4716463" y="3059113"/>
          <p14:tracePt t="29644" x="4724400" y="3051175"/>
          <p14:tracePt t="29650" x="4733925" y="3051175"/>
          <p14:tracePt t="29658" x="4741863" y="3033713"/>
          <p14:tracePt t="29665" x="4749800" y="3016250"/>
          <p14:tracePt t="29674" x="4759325" y="3008313"/>
          <p14:tracePt t="29681" x="4759325" y="2990850"/>
          <p14:tracePt t="29690" x="4759325" y="2974975"/>
          <p14:tracePt t="29697" x="4767263" y="2949575"/>
          <p14:tracePt t="29706" x="4767263" y="2932113"/>
          <p14:tracePt t="29713" x="4767263" y="2906713"/>
          <p14:tracePt t="29722" x="4767263" y="2881313"/>
          <p14:tracePt t="29730" x="4767263" y="2871788"/>
          <p14:tracePt t="29737" x="4759325" y="2846388"/>
          <p14:tracePt t="29746" x="4741863" y="2830513"/>
          <p14:tracePt t="29754" x="4733925" y="2820988"/>
          <p14:tracePt t="29762" x="4716463" y="2813050"/>
          <p14:tracePt t="29773" x="4716463" y="2805113"/>
          <p14:tracePt t="29778" x="4708525" y="2795588"/>
          <p14:tracePt t="29803" x="4699000" y="2795588"/>
          <p14:tracePt t="29860" x="4691063" y="2795588"/>
          <p14:tracePt t="29866" x="4691063" y="2805113"/>
          <p14:tracePt t="29884" x="4691063" y="2813050"/>
          <p14:tracePt t="29892" x="4691063" y="2830513"/>
          <p14:tracePt t="29901" x="4691063" y="2838450"/>
          <p14:tracePt t="29908" x="4691063" y="2846388"/>
          <p14:tracePt t="29918" x="4691063" y="2855913"/>
          <p14:tracePt t="29948" x="4691063" y="2863850"/>
          <p14:tracePt t="30053" x="4691063" y="2871788"/>
          <p14:tracePt t="30084" x="4699000" y="2881313"/>
          <p14:tracePt t="30091" x="4708525" y="2889250"/>
          <p14:tracePt t="30099" x="4708525" y="2906713"/>
          <p14:tracePt t="30107" x="4724400" y="2932113"/>
          <p14:tracePt t="30115" x="4733925" y="2957513"/>
          <p14:tracePt t="30124" x="4733925" y="2990850"/>
          <p14:tracePt t="30133" x="4733925" y="3059113"/>
          <p14:tracePt t="30140" x="4699000" y="3144838"/>
          <p14:tracePt t="30150" x="4665663" y="3238500"/>
          <p14:tracePt t="30357" x="4673600" y="3221038"/>
          <p14:tracePt t="30366" x="4699000" y="3203575"/>
          <p14:tracePt t="30373" x="4716463" y="3178175"/>
          <p14:tracePt t="30381" x="4724400" y="3170238"/>
          <p14:tracePt t="30390" x="4733925" y="3152775"/>
          <p14:tracePt t="30398" x="4741863" y="3135313"/>
          <p14:tracePt t="30407" x="4749800" y="3127375"/>
          <p14:tracePt t="30416" x="4767263" y="3119438"/>
          <p14:tracePt t="30422" x="4775200" y="3101975"/>
          <p14:tracePt t="30432" x="4775200" y="3084513"/>
          <p14:tracePt t="30438" x="4784725" y="3084513"/>
          <p14:tracePt t="30448" x="4784725" y="3076575"/>
          <p14:tracePt t="30464" x="4784725" y="3067050"/>
          <p14:tracePt t="30488" x="4784725" y="3059113"/>
          <p14:tracePt t="30496" x="4784725" y="3051175"/>
          <p14:tracePt t="30512" x="4784725" y="3041650"/>
          <p14:tracePt t="30520" x="4792663" y="3041650"/>
          <p14:tracePt t="30552" x="4792663" y="3033713"/>
          <p14:tracePt t="30680" x="4802188" y="3033713"/>
          <p14:tracePt t="30690" x="4802188" y="3041650"/>
          <p14:tracePt t="30696" x="4802188" y="3067050"/>
          <p14:tracePt t="30706" x="4810125" y="3094038"/>
          <p14:tracePt t="30711" x="4810125" y="3119438"/>
          <p14:tracePt t="30722" x="4810125" y="3160713"/>
          <p14:tracePt t="30729" x="4818063" y="3221038"/>
          <p14:tracePt t="30737" x="4818063" y="3297238"/>
          <p14:tracePt t="30745" x="4818063" y="3314700"/>
          <p14:tracePt t="30754" x="4810125" y="3373438"/>
          <p14:tracePt t="30762" x="4792663" y="3433763"/>
          <p14:tracePt t="30770" x="4775200" y="3484563"/>
          <p14:tracePt t="30778" x="4759325" y="3517900"/>
          <p14:tracePt t="30786" x="4749800" y="3543300"/>
          <p14:tracePt t="30794" x="4733925" y="3552825"/>
          <p14:tracePt t="30803" x="4733925" y="3568700"/>
          <p14:tracePt t="30810" x="4724400" y="3603625"/>
          <p14:tracePt t="30819" x="4708525" y="3629025"/>
          <p14:tracePt t="30826" x="4691063" y="3636963"/>
          <p14:tracePt t="30834" x="4683125" y="3671888"/>
          <p14:tracePt t="30843" x="4640263" y="3722688"/>
          <p14:tracePt t="30850" x="4614863" y="3773488"/>
          <p14:tracePt t="30859" x="4572000" y="3816350"/>
          <p14:tracePt t="30866" x="4521200" y="3892550"/>
          <p14:tracePt t="30877" x="4460875" y="3968750"/>
          <p14:tracePt t="30882" x="4427538" y="4011613"/>
          <p14:tracePt t="30890" x="4341813" y="4105275"/>
          <p14:tracePt t="30898" x="4316413" y="4138613"/>
          <p14:tracePt t="30907" x="4249738" y="4189413"/>
          <p14:tracePt t="30914" x="4214813" y="4232275"/>
          <p14:tracePt t="30922" x="4164013" y="4275138"/>
          <p14:tracePt t="30930" x="4113213" y="4308475"/>
          <p14:tracePt t="30938" x="4052888" y="4359275"/>
          <p14:tracePt t="30946" x="4019550" y="4394200"/>
          <p14:tracePt t="30954" x="3986213" y="4419600"/>
          <p14:tracePt t="30961" x="3968750" y="4435475"/>
          <p14:tracePt t="30969" x="3883025" y="4503738"/>
          <p14:tracePt t="30977" x="3806825" y="4564063"/>
          <p14:tracePt t="30987" x="3705225" y="4640263"/>
          <p14:tracePt t="30993" x="3654425" y="4673600"/>
          <p14:tracePt t="31003" x="3535363" y="4759325"/>
          <p14:tracePt t="31012" x="3459163" y="4810125"/>
          <p14:tracePt t="31020" x="3348038" y="4894263"/>
          <p14:tracePt t="31028" x="3297238" y="4937125"/>
          <p14:tracePt t="31036" x="3221038" y="4987925"/>
          <p14:tracePt t="31044" x="3127375" y="5064125"/>
          <p14:tracePt t="31052" x="3076575" y="5116513"/>
          <p14:tracePt t="31060" x="3025775" y="5149850"/>
          <p14:tracePt t="31068" x="2957513" y="5208588"/>
          <p14:tracePt t="31078" x="2897188" y="5251450"/>
          <p14:tracePt t="31084" x="2846388" y="5294313"/>
          <p14:tracePt t="31094" x="2778125" y="5337175"/>
          <p14:tracePt t="31099" x="2701925" y="5387975"/>
          <p14:tracePt t="31109" x="2643188" y="5430838"/>
          <p14:tracePt t="31115" x="2574925" y="5464175"/>
          <p14:tracePt t="31123" x="2516188" y="5497513"/>
          <p14:tracePt t="31132" x="2463800" y="5524500"/>
          <p14:tracePt t="31140" x="2371725" y="5557838"/>
          <p14:tracePt t="31147" x="2286000" y="5583238"/>
          <p14:tracePt t="31157" x="2200275" y="5600700"/>
          <p14:tracePt t="31164" x="2124075" y="5616575"/>
          <p14:tracePt t="31172" x="2039938" y="5634038"/>
          <p14:tracePt t="31180" x="1989138" y="5641975"/>
          <p14:tracePt t="31188" x="1928813" y="5651500"/>
          <p14:tracePt t="31196" x="1903413" y="5651500"/>
          <p14:tracePt t="31204" x="1870075" y="5659438"/>
          <p14:tracePt t="31212" x="1852613" y="5659438"/>
          <p14:tracePt t="31220" x="1844675" y="5668963"/>
          <p14:tracePt t="31277" x="1844675" y="5676900"/>
          <p14:tracePt t="31293" x="1844675" y="5684838"/>
          <p14:tracePt t="31299" x="1844675" y="5694363"/>
          <p14:tracePt t="31334" x="1870075" y="5694363"/>
          <p14:tracePt t="31341" x="1903413" y="5694363"/>
          <p14:tracePt t="31350" x="1920875" y="5684838"/>
          <p14:tracePt t="31358" x="1971675" y="5668963"/>
          <p14:tracePt t="31366" x="1989138" y="5668963"/>
          <p14:tracePt t="31374" x="2022475" y="5651500"/>
          <p14:tracePt t="31381" x="2073275" y="5641975"/>
          <p14:tracePt t="31390" x="2116138" y="5634038"/>
          <p14:tracePt t="31397" x="2149475" y="5626100"/>
          <p14:tracePt t="31406" x="2192338" y="5616575"/>
          <p14:tracePt t="31414" x="2243138" y="5608638"/>
          <p14:tracePt t="31422" x="2303463" y="5591175"/>
          <p14:tracePt t="31430" x="2344738" y="5583238"/>
          <p14:tracePt t="31438" x="2362200" y="5583238"/>
          <p14:tracePt t="31446" x="2387600" y="5575300"/>
          <p14:tracePt t="31454" x="2397125" y="5575300"/>
          <p14:tracePt t="31462" x="2422525" y="5575300"/>
          <p14:tracePt t="31471" x="2438400" y="5575300"/>
          <p14:tracePt t="31478" x="2455863" y="5565775"/>
          <p14:tracePt t="31486" x="2463800" y="5565775"/>
          <p14:tracePt t="31494" x="2481263" y="5565775"/>
          <p14:tracePt t="31510" x="2498725" y="5565775"/>
          <p14:tracePt t="31522" x="2506663" y="5565775"/>
          <p14:tracePt t="31530" x="2532063" y="5565775"/>
          <p14:tracePt t="31538" x="2557463" y="5565775"/>
          <p14:tracePt t="31546" x="2574925" y="5565775"/>
          <p14:tracePt t="31554" x="2633663" y="5557838"/>
          <p14:tracePt t="31564" x="2693988" y="5540375"/>
          <p14:tracePt t="31570" x="2744788" y="5532438"/>
          <p14:tracePt t="31580" x="2855913" y="5497513"/>
          <p14:tracePt t="31588" x="2957513" y="5472113"/>
          <p14:tracePt t="31596" x="3008313" y="5456238"/>
          <p14:tracePt t="31604" x="3135313" y="5421313"/>
          <p14:tracePt t="31612" x="3238500" y="5387975"/>
          <p14:tracePt t="31620" x="3289300" y="5380038"/>
          <p14:tracePt t="31628" x="3314700" y="5370513"/>
          <p14:tracePt t="31637" x="3330575" y="5362575"/>
          <p14:tracePt t="31644" x="3340100" y="5362575"/>
          <p14:tracePt t="31652" x="3340100" y="5353050"/>
          <p14:tracePt t="31679" x="3340100" y="5345113"/>
          <p14:tracePt t="31687" x="3355975" y="5327650"/>
          <p14:tracePt t="31695" x="3355975" y="5302250"/>
          <p14:tracePt t="31703" x="3365500" y="5268913"/>
          <p14:tracePt t="31711" x="3398838" y="5226050"/>
          <p14:tracePt t="31719" x="3416300" y="5175250"/>
          <p14:tracePt t="31728" x="3433763" y="5124450"/>
          <p14:tracePt t="31735" x="3467100" y="5091113"/>
          <p14:tracePt t="31744" x="3492500" y="5056188"/>
          <p14:tracePt t="31752" x="3527425" y="5022850"/>
          <p14:tracePt t="31760" x="3568700" y="4987925"/>
          <p14:tracePt t="31768" x="3611563" y="4937125"/>
          <p14:tracePt t="31776" x="3671888" y="4868863"/>
          <p14:tracePt t="31784" x="3738563" y="4818063"/>
          <p14:tracePt t="31794" x="3806825" y="4749800"/>
          <p14:tracePt t="31800" x="3832225" y="4716463"/>
          <p14:tracePt t="31808" x="3943350" y="4605338"/>
          <p14:tracePt t="31816" x="3994150" y="4554538"/>
          <p14:tracePt t="31826" x="4044950" y="4503738"/>
          <p14:tracePt t="31832" x="4095750" y="4445000"/>
          <p14:tracePt t="31842" x="4138613" y="4410075"/>
          <p14:tracePt t="31848" x="4171950" y="4368800"/>
          <p14:tracePt t="31858" x="4257675" y="4291013"/>
          <p14:tracePt t="31866" x="4275138" y="4265613"/>
          <p14:tracePt t="31875" x="4316413" y="4232275"/>
          <p14:tracePt t="31882" x="4359275" y="4181475"/>
          <p14:tracePt t="31891" x="4402138" y="4113213"/>
          <p14:tracePt t="31898" x="4470400" y="4019550"/>
          <p14:tracePt t="31907" x="4495800" y="3968750"/>
          <p14:tracePt t="31914" x="4529138" y="3908425"/>
          <p14:tracePt t="31922" x="4572000" y="3832225"/>
          <p14:tracePt t="31930" x="4614863" y="3763963"/>
          <p14:tracePt t="31938" x="4648200" y="3722688"/>
          <p14:tracePt t="31946" x="4665663" y="3697288"/>
          <p14:tracePt t="31954" x="4691063" y="3646488"/>
          <p14:tracePt t="31962" x="4716463" y="3611563"/>
          <p14:tracePt t="31970" x="4775200" y="3535363"/>
          <p14:tracePt t="31978" x="4784725" y="3509963"/>
          <p14:tracePt t="31987" x="4810125" y="3475038"/>
          <p14:tracePt t="31994" x="4835525" y="3441700"/>
          <p14:tracePt t="32002" x="4843463" y="3424238"/>
          <p14:tracePt t="32010" x="4852988" y="3408363"/>
          <p14:tracePt t="32124" x="4843463" y="3408363"/>
          <p14:tracePt t="32154" x="4835525" y="3408363"/>
          <p14:tracePt t="32172" x="4827588" y="3408363"/>
          <p14:tracePt t="32180" x="4818063" y="3408363"/>
          <p14:tracePt t="32253" x="4818063" y="3398838"/>
          <p14:tracePt t="32260" x="4818063" y="3382963"/>
          <p14:tracePt t="32268" x="4818063" y="3365500"/>
          <p14:tracePt t="32276" x="4827588" y="3330575"/>
          <p14:tracePt t="32284" x="4843463" y="3297238"/>
          <p14:tracePt t="32293" x="4868863" y="3203575"/>
          <p14:tracePt t="32300" x="4886325" y="3160713"/>
          <p14:tracePt t="32308" x="4894263" y="3135313"/>
          <p14:tracePt t="32316" x="4903788" y="3076575"/>
          <p14:tracePt t="32325" x="4911725" y="3033713"/>
          <p14:tracePt t="32332" x="4911725" y="3008313"/>
          <p14:tracePt t="32341" x="4919663" y="2990850"/>
          <p14:tracePt t="32348" x="4919663" y="2974975"/>
          <p14:tracePt t="32359" x="4919663" y="2965450"/>
          <p14:tracePt t="32364" x="4919663" y="2957513"/>
          <p14:tracePt t="32373" x="4919663" y="2949575"/>
          <p14:tracePt t="32380" x="4919663" y="2940050"/>
          <p14:tracePt t="32388" x="4919663" y="2932113"/>
          <p14:tracePt t="32396" x="4919663" y="2914650"/>
          <p14:tracePt t="32404" x="4911725" y="2897188"/>
          <p14:tracePt t="32415" x="4894263" y="2881313"/>
          <p14:tracePt t="32423" x="4868863" y="2855913"/>
          <p14:tracePt t="32430" x="4827588" y="2813050"/>
          <p14:tracePt t="32438" x="4818063" y="2787650"/>
          <p14:tracePt t="32446" x="4792663" y="2778125"/>
          <p14:tracePt t="32454" x="4775200" y="2762250"/>
          <p14:tracePt t="32462" x="4759325" y="2744788"/>
          <p14:tracePt t="32470" x="4749800" y="2736850"/>
          <p14:tracePt t="32557" x="4767263" y="2736850"/>
          <p14:tracePt t="32573" x="4810125" y="2736850"/>
          <p14:tracePt t="32582" x="4827588" y="2736850"/>
          <p14:tracePt t="32589" x="4852988" y="2727325"/>
          <p14:tracePt t="32597" x="4868863" y="2727325"/>
          <p14:tracePt t="32614" x="4878388" y="2727325"/>
          <p14:tracePt t="32622" x="4886325" y="2727325"/>
          <p14:tracePt t="32653" x="4894263" y="2727325"/>
          <p14:tracePt t="32736" x="4903788" y="2744788"/>
          <p14:tracePt t="32744" x="4903788" y="2762250"/>
          <p14:tracePt t="32752" x="4903788" y="2770188"/>
          <p14:tracePt t="32760" x="4911725" y="2787650"/>
          <p14:tracePt t="32768" x="4911725" y="2813050"/>
          <p14:tracePt t="32776" x="4911725" y="2838450"/>
          <p14:tracePt t="32784" x="4911725" y="2863850"/>
          <p14:tracePt t="32792" x="4911725" y="2889250"/>
          <p14:tracePt t="32800" x="4903788" y="2906713"/>
          <p14:tracePt t="32809" x="4886325" y="2965450"/>
          <p14:tracePt t="32816" x="4878388" y="2974975"/>
          <p14:tracePt t="32825" x="4878388" y="3000375"/>
          <p14:tracePt t="32832" x="4868863" y="3025775"/>
          <p14:tracePt t="32848" x="4868863" y="3033713"/>
          <p14:tracePt t="33003" x="4860925" y="3033713"/>
          <p14:tracePt t="33018" x="4843463" y="3025775"/>
          <p14:tracePt t="33026" x="4827588" y="3008313"/>
          <p14:tracePt t="33035" x="4827588" y="3000375"/>
          <p14:tracePt t="33042" x="4810125" y="3000375"/>
          <p14:tracePt t="33050" x="4802188" y="2990850"/>
          <p14:tracePt t="33058" x="4792663" y="2982913"/>
          <p14:tracePt t="33066" x="4775200" y="2974975"/>
          <p14:tracePt t="33074" x="4767263" y="2965450"/>
          <p14:tracePt t="33082" x="4767263" y="2957513"/>
          <p14:tracePt t="33091" x="4759325" y="2957513"/>
          <p14:tracePt t="33098" x="4759325" y="2949575"/>
          <p14:tracePt t="33107" x="4749800" y="2949575"/>
          <p14:tracePt t="33145" x="4749800" y="2940050"/>
          <p14:tracePt t="33218" x="4759325" y="2940050"/>
          <p14:tracePt t="33226" x="4775200" y="2940050"/>
          <p14:tracePt t="33236" x="4802188" y="2940050"/>
          <p14:tracePt t="33242" x="4818063" y="2940050"/>
          <p14:tracePt t="33252" x="4843463" y="2940050"/>
          <p14:tracePt t="33259" x="4852988" y="2940050"/>
          <p14:tracePt t="33268" x="4868863" y="2940050"/>
          <p14:tracePt t="33276" x="4878388" y="2940050"/>
          <p14:tracePt t="33332" x="4878388" y="2949575"/>
          <p14:tracePt t="33340" x="4878388" y="2965450"/>
          <p14:tracePt t="33358" x="4878388" y="2982913"/>
          <p14:tracePt t="33374" x="4878388" y="3000375"/>
          <p14:tracePt t="33380" x="4868863" y="3008313"/>
          <p14:tracePt t="33390" x="4868863" y="3016250"/>
          <p14:tracePt t="33396" x="4860925" y="3025775"/>
          <p14:tracePt t="33405" x="4852988" y="3033713"/>
          <p14:tracePt t="33412" x="4843463" y="3041650"/>
          <p14:tracePt t="33420" x="4827588" y="3051175"/>
          <p14:tracePt t="33428" x="4818063" y="3059113"/>
          <p14:tracePt t="33436" x="4810125" y="3059113"/>
          <p14:tracePt t="33444" x="4802188" y="3059113"/>
          <p14:tracePt t="33452" x="4792663" y="3059113"/>
          <p14:tracePt t="33460" x="4792663" y="3067050"/>
          <p14:tracePt t="33476" x="4784725" y="3067050"/>
          <p14:tracePt t="33534" x="4775200" y="3067050"/>
          <p14:tracePt t="33563" x="4775200" y="3076575"/>
          <p14:tracePt t="33574" x="4775200" y="3094038"/>
          <p14:tracePt t="33581" x="4767263" y="3109913"/>
          <p14:tracePt t="33589" x="4767263" y="3135313"/>
          <p14:tracePt t="33597" x="4767263" y="3160713"/>
          <p14:tracePt t="33606" x="4767263" y="3170238"/>
          <p14:tracePt t="33613" x="4767263" y="3203575"/>
          <p14:tracePt t="33621" x="4767263" y="3228975"/>
          <p14:tracePt t="33629" x="4767263" y="3238500"/>
          <p14:tracePt t="33637" x="4767263" y="3246438"/>
          <p14:tracePt t="33645" x="4767263" y="3254375"/>
          <p14:tracePt t="33661" x="4767263" y="3263900"/>
          <p14:tracePt t="33750" x="4759325" y="3254375"/>
          <p14:tracePt t="33759" x="4749800" y="3246438"/>
          <p14:tracePt t="33766" x="4741863" y="3246438"/>
          <p14:tracePt t="33775" x="4733925" y="3238500"/>
          <p14:tracePt t="33782" x="4716463" y="3228975"/>
          <p14:tracePt t="33792" x="4708525" y="3211513"/>
          <p14:tracePt t="33798" x="4691063" y="3211513"/>
          <p14:tracePt t="33822" x="4683125" y="3211513"/>
          <p14:tracePt t="33912" x="4683125" y="3221038"/>
          <p14:tracePt t="33920" x="4683125" y="3228975"/>
          <p14:tracePt t="33928" x="4691063" y="3238500"/>
          <p14:tracePt t="33937" x="4708525" y="3254375"/>
          <p14:tracePt t="33944" x="4716463" y="3271838"/>
          <p14:tracePt t="33952" x="4716463" y="3279775"/>
          <p14:tracePt t="33960" x="4724400" y="3289300"/>
          <p14:tracePt t="33968" x="4741863" y="3297238"/>
          <p14:tracePt t="33978" x="4741863" y="3305175"/>
          <p14:tracePt t="33984" x="4741863" y="3314700"/>
          <p14:tracePt t="33992" x="4749800" y="3314700"/>
          <p14:tracePt t="34008" x="4759325" y="3314700"/>
          <p14:tracePt t="34025" x="4767263" y="3314700"/>
          <p14:tracePt t="34107" x="4767263" y="3305175"/>
          <p14:tracePt t="34114" x="4767263" y="3297238"/>
          <p14:tracePt t="34124" x="4767263" y="3289300"/>
          <p14:tracePt t="34128" x="4767263" y="3271838"/>
          <p14:tracePt t="34139" x="4767263" y="3263900"/>
          <p14:tracePt t="34146" x="4767263" y="3246438"/>
          <p14:tracePt t="34154" x="4767263" y="3238500"/>
          <p14:tracePt t="34162" x="4767263" y="3228975"/>
          <p14:tracePt t="34170" x="4767263" y="3221038"/>
          <p14:tracePt t="34186" x="4767263" y="3211513"/>
          <p14:tracePt t="34194" x="4759325" y="3211513"/>
          <p14:tracePt t="34210" x="4759325" y="3203575"/>
          <p14:tracePt t="34218" x="4749800" y="3203575"/>
          <p14:tracePt t="34291" x="4759325" y="3203575"/>
          <p14:tracePt t="34298" x="4767263" y="3203575"/>
          <p14:tracePt t="34307" x="4792663" y="3203575"/>
          <p14:tracePt t="34314" x="4827588" y="3203575"/>
          <p14:tracePt t="34323" x="4843463" y="3203575"/>
          <p14:tracePt t="34330" x="4868863" y="3203575"/>
          <p14:tracePt t="34340" x="4894263" y="3203575"/>
          <p14:tracePt t="34346" x="4903788" y="3203575"/>
          <p14:tracePt t="34357" x="4929188" y="3203575"/>
          <p14:tracePt t="34362" x="4946650" y="3203575"/>
          <p14:tracePt t="34373" x="4954588" y="3203575"/>
          <p14:tracePt t="34378" x="4962525" y="3203575"/>
          <p14:tracePt t="34388" x="4972050" y="3203575"/>
          <p14:tracePt t="34477" x="4972050" y="3195638"/>
          <p14:tracePt t="34492" x="4962525" y="3186113"/>
          <p14:tracePt t="34500" x="4954588" y="3186113"/>
          <p14:tracePt t="34509" x="4946650" y="3186113"/>
          <p14:tracePt t="34516" x="4929188" y="3178175"/>
          <p14:tracePt t="34525" x="4903788" y="3178175"/>
          <p14:tracePt t="34532" x="4903788" y="3170238"/>
          <p14:tracePt t="34541" x="4894263" y="3170238"/>
          <p14:tracePt t="34548" x="4886325" y="3170238"/>
          <p14:tracePt t="34637" x="4894263" y="3170238"/>
          <p14:tracePt t="34643" x="4911725" y="3160713"/>
          <p14:tracePt t="34654" x="4919663" y="3160713"/>
          <p14:tracePt t="34659" x="4937125" y="3160713"/>
          <p14:tracePt t="34669" x="4954588" y="3152775"/>
          <p14:tracePt t="34677" x="4962525" y="3152775"/>
          <p14:tracePt t="34685" x="4972050" y="3152775"/>
          <p14:tracePt t="34693" x="4979988" y="3152775"/>
          <p14:tracePt t="34709" x="4987925" y="3152775"/>
          <p14:tracePt t="34718" x="4987925" y="3144838"/>
          <p14:tracePt t="34774" x="4987925" y="3135313"/>
          <p14:tracePt t="34815" x="4987925" y="3127375"/>
          <p14:tracePt t="34823" x="4979988" y="3119438"/>
          <p14:tracePt t="34839" x="4972050" y="3109913"/>
          <p14:tracePt t="34862" x="4962525" y="3109913"/>
          <p14:tracePt t="34870" x="4962525" y="3101975"/>
          <p14:tracePt t="34878" x="4954588" y="3094038"/>
          <p14:tracePt t="34886" x="4946650" y="3094038"/>
          <p14:tracePt t="34902" x="4937125" y="3084513"/>
          <p14:tracePt t="34910" x="4929188" y="3076575"/>
          <p14:tracePt t="34918" x="4929188" y="3067050"/>
          <p14:tracePt t="35064" x="4937125" y="3067050"/>
          <p14:tracePt t="35073" x="4946650" y="3067050"/>
          <p14:tracePt t="35080" x="4962525" y="3067050"/>
          <p14:tracePt t="35088" x="4987925" y="3067050"/>
          <p14:tracePt t="35096" x="5005388" y="3067050"/>
          <p14:tracePt t="35105" x="5030788" y="3067050"/>
          <p14:tracePt t="35112" x="5064125" y="3067050"/>
          <p14:tracePt t="35120" x="5081588" y="3067050"/>
          <p14:tracePt t="35128" x="5116513" y="3059113"/>
          <p14:tracePt t="35135" x="5141913" y="3059113"/>
          <p14:tracePt t="35143" x="5175250" y="3059113"/>
          <p14:tracePt t="35152" x="5218113" y="3051175"/>
          <p14:tracePt t="35159" x="5235575" y="3051175"/>
          <p14:tracePt t="35167" x="5243513" y="3051175"/>
          <p14:tracePt t="35450" x="5235575" y="3051175"/>
          <p14:tracePt t="35458" x="5226050" y="3051175"/>
          <p14:tracePt t="35466" x="5192713" y="3041650"/>
          <p14:tracePt t="35474" x="5167313" y="3041650"/>
          <p14:tracePt t="35481" x="5116513" y="3033713"/>
          <p14:tracePt t="35489" x="5091113" y="3033713"/>
          <p14:tracePt t="35499" x="5064125" y="3025775"/>
          <p14:tracePt t="35506" x="5056188" y="3025775"/>
          <p14:tracePt t="35515" x="5048250" y="3025775"/>
          <p14:tracePt t="35523" x="5038725" y="3025775"/>
          <p14:tracePt t="35651" x="5048250" y="3033713"/>
          <p14:tracePt t="35659" x="5056188" y="3041650"/>
          <p14:tracePt t="35667" x="5073650" y="3041650"/>
          <p14:tracePt t="35675" x="5091113" y="3051175"/>
          <p14:tracePt t="35684" x="5106988" y="3051175"/>
          <p14:tracePt t="35691" x="5132388" y="3059113"/>
          <p14:tracePt t="35699" x="5141913" y="3059113"/>
          <p14:tracePt t="35707" x="5157788" y="3059113"/>
          <p14:tracePt t="35716" x="5175250" y="3067050"/>
          <p14:tracePt t="35724" x="5183188" y="3067050"/>
          <p14:tracePt t="35732" x="5200650" y="3067050"/>
          <p14:tracePt t="35742" x="5218113" y="3067050"/>
          <p14:tracePt t="35748" x="5226050" y="3067050"/>
          <p14:tracePt t="35757" x="5235575" y="3067050"/>
          <p14:tracePt t="35764" x="5243513" y="3067050"/>
          <p14:tracePt t="35772" x="5251450" y="3067050"/>
          <p14:tracePt t="35780" x="5260975" y="3067050"/>
          <p14:tracePt t="35788" x="5268913" y="3051175"/>
          <p14:tracePt t="35798" x="5276850" y="3033713"/>
          <p14:tracePt t="35807" x="5286375" y="3033713"/>
          <p14:tracePt t="35814" x="5302250" y="3008313"/>
          <p14:tracePt t="35823" x="5311775" y="2990850"/>
          <p14:tracePt t="35830" x="5319713" y="2974975"/>
          <p14:tracePt t="35838" x="5319713" y="2949575"/>
          <p14:tracePt t="35846" x="5327650" y="2922588"/>
          <p14:tracePt t="35854" x="5327650" y="2906713"/>
          <p14:tracePt t="35862" x="5327650" y="2881313"/>
          <p14:tracePt t="35870" x="5327650" y="2855913"/>
          <p14:tracePt t="35878" x="5327650" y="2830513"/>
          <p14:tracePt t="35894" x="5327650" y="2778125"/>
          <p14:tracePt t="35902" x="5319713" y="2744788"/>
          <p14:tracePt t="35910" x="5286375" y="2711450"/>
          <p14:tracePt t="35918" x="5260975" y="2686050"/>
          <p14:tracePt t="35928" x="5243513" y="2668588"/>
          <p14:tracePt t="35934" x="5218113" y="2651125"/>
          <p14:tracePt t="35943" x="5200650" y="2643188"/>
          <p14:tracePt t="35950" x="5175250" y="2633663"/>
          <p14:tracePt t="35958" x="5149850" y="2625725"/>
          <p14:tracePt t="35966" x="5099050" y="2617788"/>
          <p14:tracePt t="35975" x="5064125" y="2617788"/>
          <p14:tracePt t="35982" x="5048250" y="2617788"/>
          <p14:tracePt t="35992" x="5022850" y="2617788"/>
          <p14:tracePt t="35998" x="4987925" y="2617788"/>
          <p14:tracePt t="36007" x="4954588" y="2625725"/>
          <p14:tracePt t="36014" x="4911725" y="2651125"/>
          <p14:tracePt t="36022" x="4860925" y="2668588"/>
          <p14:tracePt t="36030" x="4827588" y="2693988"/>
          <p14:tracePt t="36038" x="4818063" y="2701925"/>
          <p14:tracePt t="36046" x="4802188" y="2711450"/>
          <p14:tracePt t="36054" x="4792663" y="2727325"/>
          <p14:tracePt t="36064" x="4784725" y="2744788"/>
          <p14:tracePt t="36070" x="4784725" y="2752725"/>
          <p14:tracePt t="36086" x="4784725" y="2770188"/>
          <p14:tracePt t="36096" x="4784725" y="2778125"/>
          <p14:tracePt t="36102" x="4784725" y="2787650"/>
          <p14:tracePt t="36112" x="4784725" y="2805113"/>
          <p14:tracePt t="36120" x="4784725" y="2813050"/>
          <p14:tracePt t="36128" x="4792663" y="2838450"/>
          <p14:tracePt t="36136" x="4802188" y="2863850"/>
          <p14:tracePt t="36144" x="4818063" y="2889250"/>
          <p14:tracePt t="36152" x="4827588" y="2897188"/>
          <p14:tracePt t="36160" x="4852988" y="2922588"/>
          <p14:tracePt t="36168" x="4868863" y="2940050"/>
          <p14:tracePt t="36176" x="4886325" y="2957513"/>
          <p14:tracePt t="36184" x="4894263" y="2974975"/>
          <p14:tracePt t="36194" x="4911725" y="2982913"/>
          <p14:tracePt t="36200" x="4919663" y="2990850"/>
          <p14:tracePt t="36208" x="4937125" y="3000375"/>
          <p14:tracePt t="36216" x="4954588" y="3016250"/>
          <p14:tracePt t="36224" x="4987925" y="3033713"/>
          <p14:tracePt t="36232" x="5005388" y="3041650"/>
          <p14:tracePt t="36240" x="5030788" y="3051175"/>
          <p14:tracePt t="36248" x="5056188" y="3059113"/>
          <p14:tracePt t="36257" x="5064125" y="3059113"/>
          <p14:tracePt t="36265" x="5091113" y="3059113"/>
          <p14:tracePt t="36272" x="5099050" y="3059113"/>
          <p14:tracePt t="36280" x="5106988" y="3067050"/>
          <p14:tracePt t="36288" x="5132388" y="3067050"/>
          <p14:tracePt t="36297" x="5149850" y="3076575"/>
          <p14:tracePt t="36304" x="5167313" y="3076575"/>
          <p14:tracePt t="36312" x="5192713" y="3076575"/>
          <p14:tracePt t="36320" x="5218113" y="3076575"/>
          <p14:tracePt t="36330" x="5226050" y="3076575"/>
          <p14:tracePt t="36336" x="5235575" y="3076575"/>
          <p14:tracePt t="36354" x="5243513" y="3076575"/>
          <p14:tracePt t="36546" x="5251450" y="3084513"/>
          <p14:tracePt t="36554" x="5260975" y="3094038"/>
          <p14:tracePt t="36562" x="5268913" y="3109913"/>
          <p14:tracePt t="36570" x="5268913" y="3135313"/>
          <p14:tracePt t="36578" x="5276850" y="3160713"/>
          <p14:tracePt t="36586" x="5276850" y="3186113"/>
          <p14:tracePt t="36593" x="5260975" y="3246438"/>
          <p14:tracePt t="36601" x="5235575" y="3297238"/>
          <p14:tracePt t="36612" x="5192713" y="3348038"/>
          <p14:tracePt t="36617" x="5141913" y="3365500"/>
          <p14:tracePt t="36739" x="5141913" y="3330575"/>
          <p14:tracePt t="36747" x="5124450" y="3254375"/>
          <p14:tracePt t="36756" x="5116513" y="3228975"/>
          <p14:tracePt t="36764" x="5099050" y="3221038"/>
          <p14:tracePt t="36780" x="5091113" y="3211513"/>
          <p14:tracePt t="36788" x="5081588" y="3211513"/>
          <p14:tracePt t="36796" x="5081588" y="3221038"/>
          <p14:tracePt t="36804" x="5064125" y="3228975"/>
          <p14:tracePt t="36812" x="5064125" y="3271838"/>
          <p14:tracePt t="36820" x="5073650" y="3305175"/>
          <p14:tracePt t="36828" x="5081588" y="3355975"/>
          <p14:tracePt t="36836" x="5106988" y="3441700"/>
          <p14:tracePt t="36845" x="5132388" y="3517900"/>
          <p14:tracePt t="36852" x="5167313" y="3646488"/>
          <p14:tracePt t="36860" x="5200650" y="3738563"/>
          <p14:tracePt t="36876" x="5251450" y="3925888"/>
          <p14:tracePt t="36884" x="5302250" y="4044950"/>
          <p14:tracePt t="36892" x="5362575" y="4197350"/>
          <p14:tracePt t="36902" x="5395913" y="4275138"/>
          <p14:tracePt t="36910" x="5456238" y="4384675"/>
          <p14:tracePt t="36918" x="5489575" y="4460875"/>
          <p14:tracePt t="36925" x="5532438" y="4554538"/>
          <p14:tracePt t="36934" x="5540375" y="4589463"/>
          <p14:tracePt t="36942" x="5549900" y="4648200"/>
          <p14:tracePt t="36950" x="5557838" y="4683125"/>
          <p14:tracePt t="36958" x="5565775" y="4716463"/>
          <p14:tracePt t="36966" x="5583238" y="4733925"/>
          <p14:tracePt t="36975" x="5591175" y="4759325"/>
          <p14:tracePt t="36983" x="5600700" y="4802188"/>
          <p14:tracePt t="36991" x="5616575" y="4827588"/>
          <p14:tracePt t="36999" x="5626100" y="4860925"/>
          <p14:tracePt t="37007" x="5634038" y="4894263"/>
          <p14:tracePt t="37015" x="5641975" y="4911725"/>
          <p14:tracePt t="37022" x="5641975" y="4919663"/>
          <p14:tracePt t="37031" x="5651500" y="4929188"/>
          <p14:tracePt t="37038" x="5651500" y="4937125"/>
          <p14:tracePt t="37046" x="5659438" y="4962525"/>
          <p14:tracePt t="37054" x="5668963" y="4979988"/>
          <p14:tracePt t="37062" x="5668963" y="5005388"/>
          <p14:tracePt t="37070" x="5676900" y="5013325"/>
          <p14:tracePt t="37078" x="5684838" y="5048250"/>
          <p14:tracePt t="37086" x="5702300" y="5081588"/>
          <p14:tracePt t="37094" x="5719763" y="5132388"/>
          <p14:tracePt t="37102" x="5727700" y="5167313"/>
          <p14:tracePt t="37110" x="5761038" y="5218113"/>
          <p14:tracePt t="37118" x="5778500" y="5251450"/>
          <p14:tracePt t="37126" x="5788025" y="5260975"/>
          <p14:tracePt t="37134" x="5795963" y="5286375"/>
          <p14:tracePt t="37142" x="5803900" y="5302250"/>
          <p14:tracePt t="37150" x="5821363" y="5327650"/>
          <p14:tracePt t="37159" x="5829300" y="5337175"/>
          <p14:tracePt t="37165" x="5846763" y="5353050"/>
          <p14:tracePt t="37174" x="5854700" y="5370513"/>
          <p14:tracePt t="37184" x="5864225" y="5387975"/>
          <p14:tracePt t="37189" x="5872163" y="5387975"/>
          <p14:tracePt t="37199" x="5872163" y="5395913"/>
          <p14:tracePt t="37206" x="5880100" y="5405438"/>
          <p14:tracePt t="37222" x="5889625" y="5405438"/>
          <p14:tracePt t="37231" x="5897563" y="5413375"/>
          <p14:tracePt t="37240" x="5905500" y="5413375"/>
          <p14:tracePt t="37256" x="5922963" y="5413375"/>
          <p14:tracePt t="37264" x="5932488" y="5413375"/>
          <p14:tracePt t="37272" x="5948363" y="5413375"/>
          <p14:tracePt t="37280" x="5965825" y="5405438"/>
          <p14:tracePt t="37287" x="5999163" y="5387975"/>
          <p14:tracePt t="37295" x="6016625" y="5370513"/>
          <p14:tracePt t="37303" x="6016625" y="5353050"/>
          <p14:tracePt t="37311" x="6024563" y="5345113"/>
          <p14:tracePt t="37319" x="6042025" y="5327650"/>
          <p14:tracePt t="37327" x="6042025" y="5311775"/>
          <p14:tracePt t="37336" x="6042025" y="5302250"/>
          <p14:tracePt t="37344" x="6042025" y="5286375"/>
          <p14:tracePt t="37352" x="6042025" y="5260975"/>
          <p14:tracePt t="37360" x="6042025" y="5251450"/>
          <p14:tracePt t="37368" x="6042025" y="5226050"/>
          <p14:tracePt t="37376" x="6034088" y="5208588"/>
          <p14:tracePt t="37384" x="6034088" y="5200650"/>
          <p14:tracePt t="37392" x="6034088" y="5192713"/>
          <p14:tracePt t="37400" x="6034088" y="5183188"/>
          <p14:tracePt t="37408" x="6034088" y="5175250"/>
          <p14:tracePt t="37424" x="6034088" y="5167313"/>
          <p14:tracePt t="37432" x="6034088" y="5157788"/>
          <p14:tracePt t="37464" x="6034088" y="5149850"/>
          <p14:tracePt t="37488" x="6034088" y="5141913"/>
          <p14:tracePt t="37498" x="6034088" y="5132388"/>
          <p14:tracePt t="37504" x="6034088" y="5116513"/>
          <p14:tracePt t="37514" x="6034088" y="5106988"/>
          <p14:tracePt t="37522" x="6034088" y="5099050"/>
          <p14:tracePt t="37530" x="6034088" y="5091113"/>
          <p14:tracePt t="37538" x="6034088" y="5081588"/>
          <p14:tracePt t="37546" x="6042025" y="5064125"/>
          <p14:tracePt t="37554" x="6049963" y="5048250"/>
          <p14:tracePt t="37562" x="6059488" y="5030788"/>
          <p14:tracePt t="37570" x="6067425" y="5022850"/>
          <p14:tracePt t="37578" x="6076950" y="5005388"/>
          <p14:tracePt t="37586" x="6084888" y="4979988"/>
          <p14:tracePt t="37594" x="6092825" y="4954588"/>
          <p14:tracePt t="37602" x="6110288" y="4946650"/>
          <p14:tracePt t="37610" x="6127750" y="4929188"/>
          <p14:tracePt t="37618" x="6135688" y="4911725"/>
          <p14:tracePt t="37626" x="6143625" y="4894263"/>
          <p14:tracePt t="37634" x="6169025" y="4878388"/>
          <p14:tracePt t="37642" x="6178550" y="4860925"/>
          <p14:tracePt t="37649" x="6194425" y="4852988"/>
          <p14:tracePt t="37657" x="6194425" y="4843463"/>
          <p14:tracePt t="37681" x="6194425" y="4835525"/>
          <p14:tracePt t="37836" x="6194425" y="4843463"/>
          <p14:tracePt t="37845" x="6194425" y="4852988"/>
          <p14:tracePt t="37860" x="6194425" y="4860925"/>
          <p14:tracePt t="37868" x="6194425" y="4868863"/>
          <p14:tracePt t="37878" x="6194425" y="4878388"/>
          <p14:tracePt t="37908" x="6194425" y="4886325"/>
          <p14:tracePt t="38062" x="6194425" y="4878388"/>
          <p14:tracePt t="38109" x="6194425" y="4868863"/>
          <p14:tracePt t="38376" x="6194425" y="4860925"/>
          <p14:tracePt t="38399" x="6203950" y="4843463"/>
          <p14:tracePt t="38407" x="6203950" y="4835525"/>
          <p14:tracePt t="38415" x="6203950" y="4827588"/>
          <p14:tracePt t="38423" x="6211888" y="4818063"/>
          <p14:tracePt t="38431" x="6211888" y="4810125"/>
          <p14:tracePt t="38439" x="6211888" y="4802188"/>
          <p14:tracePt t="38447" x="6211888" y="4784725"/>
          <p14:tracePt t="38463" x="6211888" y="4775200"/>
          <p14:tracePt t="38471" x="6211888" y="4767263"/>
          <p14:tracePt t="38488" x="6211888" y="4759325"/>
          <p14:tracePt t="38496" x="6211888" y="4749800"/>
          <p14:tracePt t="38504" x="6211888" y="4741863"/>
          <p14:tracePt t="38520" x="6211888" y="4733925"/>
          <p14:tracePt t="38535" x="6211888" y="4724400"/>
          <p14:tracePt t="38543" x="6203950" y="4724400"/>
          <p14:tracePt t="38633" x="6203950" y="4733925"/>
          <p14:tracePt t="38643" x="6203950" y="4749800"/>
          <p14:tracePt t="38650" x="6203950" y="4767263"/>
          <p14:tracePt t="38658" x="6203950" y="4792663"/>
          <p14:tracePt t="38665" x="6203950" y="4810125"/>
          <p14:tracePt t="38673" x="6211888" y="4843463"/>
          <p14:tracePt t="38681" x="6221413" y="4868863"/>
          <p14:tracePt t="38690" x="6221413" y="4878388"/>
          <p14:tracePt t="38698" x="6229350" y="4894263"/>
          <p14:tracePt t="38707" x="6229350" y="4919663"/>
          <p14:tracePt t="38714" x="6237288" y="4937125"/>
          <p14:tracePt t="38722" x="6246813" y="4937125"/>
          <p14:tracePt t="38730" x="6246813" y="4954588"/>
          <p14:tracePt t="38826" x="6237288" y="4954588"/>
          <p14:tracePt t="38842" x="6221413" y="4954588"/>
          <p14:tracePt t="38851" x="6211888" y="4946650"/>
          <p14:tracePt t="38866" x="6211888" y="4937125"/>
          <p14:tracePt t="38876" x="6203950" y="4937125"/>
          <p14:tracePt t="38916" x="6211888" y="4937125"/>
          <p14:tracePt t="38924" x="6229350" y="4937125"/>
          <p14:tracePt t="38932" x="6262688" y="4937125"/>
          <p14:tracePt t="38940" x="6305550" y="4937125"/>
          <p14:tracePt t="38948" x="6338888" y="4954588"/>
          <p14:tracePt t="38957" x="6365875" y="4972050"/>
          <p14:tracePt t="38964" x="6381750" y="4997450"/>
          <p14:tracePt t="38973" x="6391275" y="5038725"/>
          <p14:tracePt t="38980" x="6391275" y="5124450"/>
          <p14:tracePt t="38988" x="6381750" y="5183188"/>
          <p14:tracePt t="38996" x="6348413" y="5235575"/>
          <p14:tracePt t="39084" x="6338888" y="5218113"/>
          <p14:tracePt t="39092" x="6330950" y="5175250"/>
          <p14:tracePt t="39100" x="6330950" y="5132388"/>
          <p14:tracePt t="39108" x="6330950" y="5091113"/>
          <p14:tracePt t="39116" x="6330950" y="5056188"/>
          <p14:tracePt t="39125" x="6330950" y="5022850"/>
          <p14:tracePt t="39132" x="6330950" y="4997450"/>
          <p14:tracePt t="39141" x="6330950" y="4987925"/>
          <p14:tracePt t="39148" x="6338888" y="4972050"/>
          <p14:tracePt t="39158" x="6348413" y="4954588"/>
          <p14:tracePt t="39164" x="6356350" y="4937125"/>
          <p14:tracePt t="39175" x="6365875" y="4929188"/>
          <p14:tracePt t="39180" x="6373813" y="4919663"/>
          <p14:tracePt t="39190" x="6381750" y="4911725"/>
          <p14:tracePt t="39198" x="6391275" y="4903788"/>
          <p14:tracePt t="39286" x="6391275" y="4894263"/>
          <p14:tracePt t="39390" x="6391275" y="4886325"/>
          <p14:tracePt t="39655" x="6381750" y="4868863"/>
          <p14:tracePt t="39664" x="6330950" y="4810125"/>
          <p14:tracePt t="39672" x="6288088" y="4759325"/>
          <p14:tracePt t="39679" x="6237288" y="4716463"/>
          <p14:tracePt t="39688" x="6186488" y="4665663"/>
          <p14:tracePt t="39695" x="6118225" y="4597400"/>
          <p14:tracePt t="39704" x="5999163" y="4503738"/>
          <p14:tracePt t="39711" x="5922963" y="4435475"/>
          <p14:tracePt t="39720" x="5854700" y="4384675"/>
          <p14:tracePt t="39727" x="5788025" y="4325938"/>
          <p14:tracePt t="39735" x="5735638" y="4275138"/>
          <p14:tracePt t="39745" x="5684838" y="4232275"/>
          <p14:tracePt t="39753" x="5659438" y="4206875"/>
          <p14:tracePt t="39761" x="5641975" y="4189413"/>
          <p14:tracePt t="39769" x="5626100" y="4171950"/>
          <p14:tracePt t="39777" x="5616575" y="4171950"/>
          <p14:tracePt t="39785" x="5608638" y="4164013"/>
          <p14:tracePt t="39794" x="5608638" y="4156075"/>
          <p14:tracePt t="39826" x="5600700" y="4156075"/>
          <p14:tracePt t="39851" x="5591175" y="4156075"/>
          <p14:tracePt t="39866" x="5583238" y="4156075"/>
          <p14:tracePt t="39905" x="5583238" y="4164013"/>
          <p14:tracePt t="39913" x="5591175" y="4171950"/>
          <p14:tracePt t="39921" x="5608638" y="4181475"/>
          <p14:tracePt t="39930" x="5626100" y="4197350"/>
          <p14:tracePt t="39938" x="5651500" y="4214813"/>
          <p14:tracePt t="39946" x="5694363" y="4249738"/>
          <p14:tracePt t="39954" x="5753100" y="4283075"/>
          <p14:tracePt t="39962" x="5864225" y="4341813"/>
          <p14:tracePt t="39970" x="6034088" y="4419600"/>
          <p14:tracePt t="39978" x="6194425" y="4486275"/>
          <p14:tracePt t="39986" x="6305550" y="4538663"/>
          <p14:tracePt t="39994" x="6586538" y="4622800"/>
          <p14:tracePt t="40002" x="6934200" y="4733925"/>
          <p14:tracePt t="40012" x="7342188" y="4868863"/>
          <p14:tracePt t="40018" x="7656513" y="4979988"/>
          <p14:tracePt t="40028" x="8158163" y="5183188"/>
          <p14:tracePt t="40034" x="8489950" y="5311775"/>
          <p14:tracePt t="40044" x="8761413" y="5430838"/>
          <p14:tracePt t="40052" x="8888413" y="5489575"/>
          <p14:tracePt t="40060" x="8966200" y="5540375"/>
          <p14:tracePt t="40068" x="8991600" y="5549900"/>
          <p14:tracePt t="40078" x="9007475" y="5565775"/>
          <p14:tracePt t="40084" x="9007475" y="5583238"/>
          <p14:tracePt t="40094" x="9007475" y="5591175"/>
          <p14:tracePt t="40100" x="9007475" y="5600700"/>
          <p14:tracePt t="40108" x="8999538" y="5616575"/>
          <p14:tracePt t="40116" x="8991600" y="5634038"/>
          <p14:tracePt t="40124" x="8974138" y="5634038"/>
          <p14:tracePt t="40132" x="8966200" y="5651500"/>
          <p14:tracePt t="40142" x="8956675" y="5659438"/>
          <p14:tracePt t="40148" x="8940800" y="5668963"/>
          <p14:tracePt t="40157" x="8931275" y="5676900"/>
          <p14:tracePt t="40164" x="8905875" y="5684838"/>
          <p14:tracePt t="40173" x="8880475" y="5694363"/>
          <p14:tracePt t="40180" x="8855075" y="5694363"/>
          <p14:tracePt t="40189" x="8837613" y="5702300"/>
          <p14:tracePt t="40196" x="8821738" y="5710238"/>
          <p14:tracePt t="40206" x="8804275" y="5719763"/>
          <p14:tracePt t="40228" x="8796338" y="5727700"/>
          <p14:tracePt t="40244" x="8786813" y="5735638"/>
          <p14:tracePt t="40260" x="8778875" y="5735638"/>
          <p14:tracePt t="40276" x="8769350" y="5735638"/>
          <p14:tracePt t="40284" x="8728075" y="5735638"/>
          <p14:tracePt t="40294" x="8685213" y="5735638"/>
          <p14:tracePt t="40300" x="8624888" y="5735638"/>
          <p14:tracePt t="40310" x="8558213" y="5735638"/>
          <p14:tracePt t="40316" x="8480425" y="5719763"/>
          <p14:tracePt t="40326" x="8378825" y="5710238"/>
          <p14:tracePt t="40332" x="8302625" y="5694363"/>
          <p14:tracePt t="40344" x="8243888" y="5676900"/>
          <p14:tracePt t="40350" x="8132763" y="5668963"/>
          <p14:tracePt t="40358" x="8081963" y="5659438"/>
          <p14:tracePt t="40366" x="8021638" y="5651500"/>
          <p14:tracePt t="40375" x="7996238" y="5651500"/>
          <p14:tracePt t="40382" x="7980363" y="5651500"/>
          <p14:tracePt t="40454" x="7996238" y="5651500"/>
          <p14:tracePt t="40462" x="8013700" y="5651500"/>
          <p14:tracePt t="40470" x="8031163" y="5651500"/>
          <p14:tracePt t="40478" x="8064500" y="5651500"/>
          <p14:tracePt t="40486" x="8150225" y="5651500"/>
          <p14:tracePt t="40494" x="8191500" y="5651500"/>
          <p14:tracePt t="40502" x="8269288" y="5651500"/>
          <p14:tracePt t="40510" x="8328025" y="5651500"/>
          <p14:tracePt t="40518" x="8396288" y="5651500"/>
          <p14:tracePt t="40526" x="8455025" y="5641975"/>
          <p14:tracePt t="40534" x="8515350" y="5641975"/>
          <p14:tracePt t="40542" x="8574088" y="5634038"/>
          <p14:tracePt t="40550" x="8634413" y="5634038"/>
          <p14:tracePt t="40558" x="8693150" y="5626100"/>
          <p14:tracePt t="40566" x="8710613" y="5626100"/>
          <p14:tracePt t="40575" x="8718550" y="5626100"/>
          <p14:tracePt t="40655" x="8718550" y="5641975"/>
          <p14:tracePt t="40663" x="8702675" y="5659438"/>
          <p14:tracePt t="40672" x="8685213" y="5668963"/>
          <p14:tracePt t="40679" x="8667750" y="5684838"/>
          <p14:tracePt t="40687" x="8642350" y="5710238"/>
          <p14:tracePt t="40695" x="8624888" y="5719763"/>
          <p14:tracePt t="40703" x="8591550" y="5727700"/>
          <p14:tracePt t="40711" x="8540750" y="5745163"/>
          <p14:tracePt t="40720" x="8497888" y="5753100"/>
          <p14:tracePt t="40728" x="8439150" y="5753100"/>
          <p14:tracePt t="40736" x="8378825" y="5753100"/>
          <p14:tracePt t="40744" x="8310563" y="5753100"/>
          <p14:tracePt t="40752" x="8208963" y="5753100"/>
          <p14:tracePt t="40760" x="8013700" y="5753100"/>
          <p14:tracePt t="40768" x="7869238" y="5710238"/>
          <p14:tracePt t="40776" x="7605713" y="5668963"/>
          <p14:tracePt t="40784" x="7443788" y="5641975"/>
          <p14:tracePt t="40792" x="7104063" y="5591175"/>
          <p14:tracePt t="40800" x="6746875" y="5557838"/>
          <p14:tracePt t="40809" x="6424613" y="5524500"/>
          <p14:tracePt t="40816" x="6042025" y="5507038"/>
          <p14:tracePt t="40824" x="5634038" y="5507038"/>
          <p14:tracePt t="40832" x="5497513" y="5507038"/>
          <p14:tracePt t="40840" x="5286375" y="5507038"/>
          <p14:tracePt t="40848" x="5183188" y="5507038"/>
          <p14:tracePt t="40858" x="5106988" y="5507038"/>
          <p14:tracePt t="40864" x="5064125" y="5524500"/>
          <p14:tracePt t="40875" x="4987925" y="5549900"/>
          <p14:tracePt t="40893" x="4852988" y="5600700"/>
          <p14:tracePt t="40896" x="4699000" y="5659438"/>
          <p14:tracePt t="40907" x="4597400" y="5694363"/>
          <p14:tracePt t="40914" x="4452938" y="5745163"/>
          <p14:tracePt t="40922" x="4275138" y="5795963"/>
          <p14:tracePt t="40930" x="4130675" y="5838825"/>
          <p14:tracePt t="40938" x="3841750" y="5897563"/>
          <p14:tracePt t="40946" x="3509963" y="5932488"/>
          <p14:tracePt t="40954" x="3228975" y="5983288"/>
          <p14:tracePt t="40962" x="2932113" y="6016625"/>
          <p14:tracePt t="40970" x="2481263" y="6067425"/>
          <p14:tracePt t="40978" x="2293938" y="6102350"/>
          <p14:tracePt t="40986" x="2108200" y="6127750"/>
          <p14:tracePt t="40994" x="1963738" y="6153150"/>
          <p14:tracePt t="41002" x="1835150" y="6161088"/>
          <p14:tracePt t="41010" x="1751013" y="6169025"/>
          <p14:tracePt t="41018" x="1674813" y="6169025"/>
          <p14:tracePt t="41026" x="1589088" y="6169025"/>
          <p14:tracePt t="41034" x="1495425" y="6169025"/>
          <p14:tracePt t="41042" x="1444625" y="6169025"/>
          <p14:tracePt t="41050" x="1419225" y="6169025"/>
          <p14:tracePt t="41058" x="1411288" y="6169025"/>
          <p14:tracePt t="41114" x="1411288" y="6143625"/>
          <p14:tracePt t="41122" x="1444625" y="6102350"/>
          <p14:tracePt t="41129" x="1512888" y="6059488"/>
          <p14:tracePt t="41139" x="1597025" y="5991225"/>
          <p14:tracePt t="41145" x="1801813" y="5854700"/>
          <p14:tracePt t="41156" x="1938338" y="5778500"/>
          <p14:tracePt t="41161" x="2166938" y="5651500"/>
          <p14:tracePt t="41172" x="2303463" y="5575300"/>
          <p14:tracePt t="41179" x="2557463" y="5446713"/>
          <p14:tracePt t="41187" x="2719388" y="5362575"/>
          <p14:tracePt t="41195" x="2813050" y="5302250"/>
          <p14:tracePt t="41203" x="2949575" y="5218113"/>
          <p14:tracePt t="41212" x="3041650" y="5132388"/>
          <p14:tracePt t="41220" x="3119438" y="5064125"/>
          <p14:tracePt t="41228" x="3160713" y="5013325"/>
          <p14:tracePt t="41235" x="3211513" y="4937125"/>
          <p14:tracePt t="41244" x="3271838" y="4852988"/>
          <p14:tracePt t="41252" x="3365500" y="4673600"/>
          <p14:tracePt t="41260" x="3416300" y="4572000"/>
          <p14:tracePt t="41268" x="3492500" y="4410075"/>
          <p14:tracePt t="41278" x="3586163" y="4197350"/>
          <p14:tracePt t="41283" x="3636963" y="4095750"/>
          <p14:tracePt t="41291" x="3687763" y="4002088"/>
          <p14:tracePt t="41299" x="3730625" y="3951288"/>
          <p14:tracePt t="41307" x="3756025" y="3917950"/>
          <p14:tracePt t="41315" x="3798888" y="3867150"/>
          <p14:tracePt t="41324" x="3824288" y="3841750"/>
          <p14:tracePt t="41331" x="3832225" y="3816350"/>
          <p14:tracePt t="41339" x="3849688" y="3798888"/>
          <p14:tracePt t="41347" x="3867150" y="3790950"/>
          <p14:tracePt t="41356" x="3892550" y="3763963"/>
          <p14:tracePt t="41364" x="3917950" y="3738563"/>
          <p14:tracePt t="41372" x="3951288" y="3697288"/>
          <p14:tracePt t="41379" x="4002088" y="3671888"/>
          <p14:tracePt t="41387" x="4037013" y="3646488"/>
          <p14:tracePt t="41395" x="4121150" y="3594100"/>
          <p14:tracePt t="41406" x="4232275" y="3535363"/>
          <p14:tracePt t="41411" x="4300538" y="3509963"/>
          <p14:tracePt t="41422" x="4419600" y="3459163"/>
          <p14:tracePt t="41427" x="4486275" y="3424238"/>
          <p14:tracePt t="41438" x="4538663" y="3408363"/>
          <p14:tracePt t="41444" x="4572000" y="3390900"/>
          <p14:tracePt t="41454" x="4589463" y="3382963"/>
          <p14:tracePt t="41459" x="4614863" y="3373438"/>
          <p14:tracePt t="41470" x="4622800" y="3365500"/>
          <p14:tracePt t="41478" x="4630738" y="3365500"/>
          <p14:tracePt t="41486" x="4648200" y="3365500"/>
          <p14:tracePt t="41494" x="4648200" y="3355975"/>
          <p14:tracePt t="41502" x="4657725" y="3348038"/>
          <p14:tracePt t="41510" x="4673600" y="3340100"/>
          <p14:tracePt t="41518" x="4691063" y="3314700"/>
          <p14:tracePt t="41526" x="4716463" y="3279775"/>
          <p14:tracePt t="41534" x="4724400" y="3254375"/>
          <p14:tracePt t="41543" x="4749800" y="3228975"/>
          <p14:tracePt t="41549" x="4784725" y="3195638"/>
          <p14:tracePt t="41557" x="4792663" y="3178175"/>
          <p14:tracePt t="41565" x="4802188" y="3160713"/>
          <p14:tracePt t="41574" x="4818063" y="3135313"/>
          <p14:tracePt t="41592" x="4827588" y="3127375"/>
          <p14:tracePt t="41608" x="4827588" y="3119438"/>
          <p14:tracePt t="41614" x="4835525" y="3119438"/>
          <p14:tracePt t="41639" x="4835525" y="3109913"/>
          <p14:tracePt t="41645" x="4843463" y="3109913"/>
          <p14:tracePt t="41653" x="4852988" y="3101975"/>
          <p14:tracePt t="41661" x="4860925" y="3094038"/>
          <p14:tracePt t="41669" x="4868863" y="3084513"/>
          <p14:tracePt t="41677" x="4886325" y="3076575"/>
          <p14:tracePt t="41685" x="4886325" y="3059113"/>
          <p14:tracePt t="41693" x="4894263" y="3059113"/>
          <p14:tracePt t="41701" x="4903788" y="3059113"/>
          <p14:tracePt t="41709" x="4911725" y="3041650"/>
          <p14:tracePt t="41719" x="4919663" y="3033713"/>
          <p14:tracePt t="41727" x="4929188" y="3033713"/>
          <p14:tracePt t="41735" x="4937125" y="3016250"/>
          <p14:tracePt t="41744" x="4946650" y="3000375"/>
          <p14:tracePt t="41752" x="4962525" y="2982913"/>
          <p14:tracePt t="41760" x="4987925" y="2965450"/>
          <p14:tracePt t="41768" x="4997450" y="2949575"/>
          <p14:tracePt t="41776" x="5013325" y="2932113"/>
          <p14:tracePt t="41784" x="5022850" y="2914650"/>
          <p14:tracePt t="41794" x="5030788" y="2906713"/>
          <p14:tracePt t="41799" x="5038725" y="2897188"/>
          <p14:tracePt t="41808" x="5056188" y="2881313"/>
          <p14:tracePt t="41824" x="5073650" y="2863850"/>
          <p14:tracePt t="41831" x="5091113" y="2855913"/>
          <p14:tracePt t="41839" x="5099050" y="2838450"/>
          <p14:tracePt t="41847" x="5124450" y="2838450"/>
          <p14:tracePt t="41856" x="5149850" y="2830513"/>
          <p14:tracePt t="41863" x="5175250" y="2820988"/>
          <p14:tracePt t="41872" x="5192713" y="2813050"/>
          <p14:tracePt t="41891" x="5243513" y="2795588"/>
          <p14:tracePt t="41895" x="5268913" y="2795588"/>
          <p14:tracePt t="41904" x="5276850" y="2787650"/>
          <p14:tracePt t="41912" x="5294313" y="2787650"/>
          <p14:tracePt t="42000" x="5294313" y="2813050"/>
          <p14:tracePt t="42010" x="5294313" y="2838450"/>
          <p14:tracePt t="42016" x="5294313" y="2855913"/>
          <p14:tracePt t="42026" x="5294313" y="2871788"/>
          <p14:tracePt t="42033" x="5294313" y="2881313"/>
          <p14:tracePt t="42041" x="5294313" y="2897188"/>
          <p14:tracePt t="42049" x="5286375" y="2922588"/>
          <p14:tracePt t="42057" x="5268913" y="2957513"/>
          <p14:tracePt t="42065" x="5251450" y="2982913"/>
          <p14:tracePt t="42074" x="5200650" y="3051175"/>
          <p14:tracePt t="42081" x="5167313" y="3101975"/>
          <p14:tracePt t="42089" x="5124450" y="3135313"/>
          <p14:tracePt t="42097" x="5022850" y="3211513"/>
          <p14:tracePt t="42106" x="4979988" y="3238500"/>
          <p14:tracePt t="42114" x="4937125" y="3246438"/>
          <p14:tracePt t="42122" x="4911725" y="3254375"/>
          <p14:tracePt t="42130" x="4878388" y="3254375"/>
          <p14:tracePt t="42138" x="4860925" y="3263900"/>
          <p14:tracePt t="42145" x="4835525" y="3263900"/>
          <p14:tracePt t="42154" x="4827588" y="3263900"/>
          <p14:tracePt t="42161" x="4818063" y="3263900"/>
          <p14:tracePt t="42169" x="4810125" y="3263900"/>
          <p14:tracePt t="42285" x="4810125" y="3279775"/>
          <p14:tracePt t="42291" x="4802188" y="3297238"/>
          <p14:tracePt t="42306" x="4802188" y="3305175"/>
          <p14:tracePt t="42315" x="4802188" y="3322638"/>
          <p14:tracePt t="42331" x="4802188" y="3330575"/>
          <p14:tracePt t="42347" x="4802188" y="3340100"/>
          <p14:tracePt t="42364" x="4792663" y="3340100"/>
          <p14:tracePt t="42436" x="4792663" y="3322638"/>
          <p14:tracePt t="42444" x="4792663" y="3297238"/>
          <p14:tracePt t="42452" x="4792663" y="3271838"/>
          <p14:tracePt t="42460" x="4792663" y="3254375"/>
          <p14:tracePt t="42468" x="4802188" y="3238500"/>
          <p14:tracePt t="42476" x="4802188" y="3221038"/>
          <p14:tracePt t="42484" x="4802188" y="3203575"/>
          <p14:tracePt t="42495" x="4802188" y="3186113"/>
          <p14:tracePt t="42500" x="4802188" y="3178175"/>
          <p14:tracePt t="42510" x="4802188" y="3170238"/>
          <p14:tracePt t="42516" x="4802188" y="3160713"/>
          <p14:tracePt t="42532" x="4802188" y="3152775"/>
          <p14:tracePt t="42645" x="4802188" y="3144838"/>
          <p14:tracePt t="42670" x="4802188" y="3135313"/>
          <p14:tracePt t="42678" x="4802188" y="3127375"/>
          <p14:tracePt t="42685" x="4802188" y="3119438"/>
          <p14:tracePt t="42693" x="4784725" y="3101975"/>
          <p14:tracePt t="42701" x="4784725" y="3094038"/>
          <p14:tracePt t="42710" x="4767263" y="3076575"/>
          <p14:tracePt t="42717" x="4767263" y="3067050"/>
          <p14:tracePt t="42725" x="4749800" y="3059113"/>
          <p14:tracePt t="42734" x="4741863" y="3041650"/>
          <p14:tracePt t="42741" x="4733925" y="3025775"/>
          <p14:tracePt t="42758" x="4733925" y="3016250"/>
          <p14:tracePt t="42766" x="4724400" y="3016250"/>
          <p14:tracePt t="42774" x="4724400" y="3008313"/>
          <p14:tracePt t="42782" x="4716463" y="3008313"/>
          <p14:tracePt t="42791" x="4708525" y="3000375"/>
          <p14:tracePt t="42807" x="4708525" y="2990850"/>
          <p14:tracePt t="42814" x="4708525" y="2982913"/>
          <p14:tracePt t="42840" x="4699000" y="2974975"/>
          <p14:tracePt t="42846" x="4699000" y="2965450"/>
          <p14:tracePt t="42857" x="4699000" y="2957513"/>
          <p14:tracePt t="42891" x="4699000" y="2949575"/>
          <p14:tracePt t="42904" x="4708525" y="2940050"/>
          <p14:tracePt t="42912" x="4716463" y="2940050"/>
          <p14:tracePt t="42920" x="4724400" y="2940050"/>
          <p14:tracePt t="42928" x="4733925" y="2940050"/>
          <p14:tracePt t="42936" x="4749800" y="2940050"/>
          <p14:tracePt t="42944" x="4767263" y="2940050"/>
          <p14:tracePt t="42952" x="4792663" y="2940050"/>
          <p14:tracePt t="42960" x="4818063" y="2949575"/>
          <p14:tracePt t="42968" x="4835525" y="2974975"/>
          <p14:tracePt t="42976" x="4860925" y="2990850"/>
          <p14:tracePt t="42984" x="4878388" y="3008313"/>
          <p14:tracePt t="42992" x="4894263" y="3016250"/>
          <p14:tracePt t="43000" x="4903788" y="3025775"/>
          <p14:tracePt t="43008" x="4903788" y="3033713"/>
          <p14:tracePt t="43016" x="4903788" y="3041650"/>
          <p14:tracePt t="43040" x="4903788" y="3051175"/>
          <p14:tracePt t="43057" x="4903788" y="3059113"/>
          <p14:tracePt t="43080" x="4903788" y="3067050"/>
          <p14:tracePt t="43096" x="4894263" y="3076575"/>
          <p14:tracePt t="43104" x="4886325" y="3084513"/>
          <p14:tracePt t="43122" x="4868863" y="3084513"/>
          <p14:tracePt t="43128" x="4860925" y="3084513"/>
          <p14:tracePt t="43146" x="4852988" y="3084513"/>
          <p14:tracePt t="43154" x="4843463" y="3084513"/>
          <p14:tracePt t="43170" x="4827588" y="3084513"/>
          <p14:tracePt t="43178" x="4818063" y="3076575"/>
          <p14:tracePt t="43186" x="4810125" y="3076575"/>
          <p14:tracePt t="43194" x="4810125" y="3067050"/>
          <p14:tracePt t="43202" x="4802188" y="3059113"/>
          <p14:tracePt t="43218" x="4792663" y="3059113"/>
          <p14:tracePt t="43234" x="4792663" y="3051175"/>
          <p14:tracePt t="43468" x="4784725" y="3051175"/>
          <p14:tracePt t="43934" x="4792663" y="3041650"/>
          <p14:tracePt t="43944" x="4802188" y="3041650"/>
          <p14:tracePt t="43950" x="4810125" y="3041650"/>
          <p14:tracePt t="43960" x="4818063" y="3033713"/>
          <p14:tracePt t="43966" x="4827588" y="3033713"/>
          <p14:tracePt t="43976" x="4835525" y="3033713"/>
          <p14:tracePt t="44000" x="4843463" y="3033713"/>
          <p14:tracePt t="44047" x="4835525" y="3033713"/>
          <p14:tracePt t="44056" x="4827588" y="3033713"/>
          <p14:tracePt t="44064" x="4810125" y="3033713"/>
          <p14:tracePt t="44080" x="4792663" y="3033713"/>
          <p14:tracePt t="44088" x="4775200" y="3033713"/>
          <p14:tracePt t="44104" x="4767263" y="3033713"/>
          <p14:tracePt t="44112" x="4759325" y="3033713"/>
          <p14:tracePt t="44152" x="4759325" y="3025775"/>
          <p14:tracePt t="44176" x="4749800" y="3016250"/>
          <p14:tracePt t="44200" x="4741863" y="3008313"/>
          <p14:tracePt t="44208" x="4741863" y="3000375"/>
          <p14:tracePt t="44242" x="4733925" y="3000375"/>
          <p14:tracePt t="44425" x="4733925" y="2990850"/>
          <p14:tracePt t="44660" x="4741863" y="2990850"/>
          <p14:tracePt t="44667" x="4749800" y="2990850"/>
          <p14:tracePt t="44675" x="4767263" y="2990850"/>
          <p14:tracePt t="44683" x="4792663" y="2990850"/>
          <p14:tracePt t="44691" x="4818063" y="2982913"/>
          <p14:tracePt t="44699" x="4843463" y="2982913"/>
          <p14:tracePt t="44707" x="4878388" y="2974975"/>
          <p14:tracePt t="44716" x="4903788" y="2974975"/>
          <p14:tracePt t="44725" x="4929188" y="2974975"/>
          <p14:tracePt t="44732" x="4962525" y="2965450"/>
          <p14:tracePt t="44739" x="4987925" y="2965450"/>
          <p14:tracePt t="44747" x="4997450" y="2965450"/>
          <p14:tracePt t="44772" x="5005388" y="2965450"/>
          <p14:tracePt t="44870" x="5013325" y="2965450"/>
          <p14:tracePt t="44925" x="5022850" y="2965450"/>
          <p14:tracePt t="44933" x="5038725" y="2965450"/>
          <p14:tracePt t="44942" x="5048250" y="2965450"/>
          <p14:tracePt t="44949" x="5064125" y="2965450"/>
          <p14:tracePt t="44957" x="5081588" y="2965450"/>
          <p14:tracePt t="44965" x="5091113" y="2965450"/>
          <p14:tracePt t="44973" x="5099050" y="2965450"/>
          <p14:tracePt t="44981" x="5106988" y="2965450"/>
          <p14:tracePt t="45070" x="5099050" y="2965450"/>
          <p14:tracePt t="45078" x="5081588" y="2965450"/>
          <p14:tracePt t="45086" x="5056188" y="2965450"/>
          <p14:tracePt t="45094" x="5005388" y="2965450"/>
          <p14:tracePt t="45104" x="4972050" y="2965450"/>
          <p14:tracePt t="45112" x="4929188" y="2965450"/>
          <p14:tracePt t="45120" x="4868863" y="2957513"/>
          <p14:tracePt t="45128" x="4835525" y="2949575"/>
          <p14:tracePt t="45136" x="4810125" y="2940050"/>
          <p14:tracePt t="45144" x="4802188" y="2940050"/>
          <p14:tracePt t="45215" x="4810125" y="2932113"/>
          <p14:tracePt t="45223" x="4818063" y="2922588"/>
          <p14:tracePt t="45231" x="4835525" y="2914650"/>
          <p14:tracePt t="45239" x="4860925" y="2914650"/>
          <p14:tracePt t="45247" x="4894263" y="2906713"/>
          <p14:tracePt t="45256" x="4954588" y="2881313"/>
          <p14:tracePt t="45264" x="4997450" y="2871788"/>
          <p14:tracePt t="45272" x="5022850" y="2863850"/>
          <p14:tracePt t="45280" x="5056188" y="2855913"/>
          <p14:tracePt t="45287" x="5073650" y="2855913"/>
          <p14:tracePt t="45295" x="5073650" y="2846388"/>
          <p14:tracePt t="45360" x="5073650" y="2863850"/>
          <p14:tracePt t="45368" x="5073650" y="2881313"/>
          <p14:tracePt t="45378" x="5064125" y="2932113"/>
          <p14:tracePt t="45385" x="5038725" y="2990850"/>
          <p14:tracePt t="45394" x="5022850" y="3051175"/>
          <p14:tracePt t="45402" x="5022850" y="3084513"/>
          <p14:tracePt t="45410" x="5005388" y="3135313"/>
          <p14:tracePt t="45418" x="4979988" y="3203575"/>
          <p14:tracePt t="45428" x="4962525" y="3246438"/>
          <p14:tracePt t="45434" x="4946650" y="3279775"/>
          <p14:tracePt t="45444" x="4937125" y="3297238"/>
          <p14:tracePt t="45450" x="4937125" y="3314700"/>
          <p14:tracePt t="45482" x="4937125" y="3322638"/>
          <p14:tracePt t="45498" x="4929188" y="3330575"/>
          <p14:tracePt t="45563" x="4919663" y="3330575"/>
          <p14:tracePt t="45578" x="4911725" y="3330575"/>
          <p14:tracePt t="45594" x="4894263" y="3322638"/>
          <p14:tracePt t="45603" x="4878388" y="3314700"/>
          <p14:tracePt t="45610" x="4868863" y="3314700"/>
          <p14:tracePt t="45619" x="4860925" y="3297238"/>
          <p14:tracePt t="45626" x="4843463" y="3289300"/>
          <p14:tracePt t="45634" x="4835525" y="3279775"/>
          <p14:tracePt t="45643" x="4827588" y="3271838"/>
          <p14:tracePt t="45651" x="4818063" y="3263900"/>
          <p14:tracePt t="45657" x="4802188" y="3246438"/>
          <p14:tracePt t="45673" x="4792663" y="3228975"/>
          <p14:tracePt t="45683" x="4775200" y="3221038"/>
          <p14:tracePt t="45691" x="4767263" y="3221038"/>
          <p14:tracePt t="45699" x="4767263" y="3211513"/>
          <p14:tracePt t="45739" x="4767263" y="3203575"/>
          <p14:tracePt t="45852" x="4767263" y="3211513"/>
          <p14:tracePt t="45859" x="4767263" y="3221038"/>
          <p14:tracePt t="45867" x="4767263" y="3228975"/>
          <p14:tracePt t="45884" x="4767263" y="3238500"/>
          <p14:tracePt t="45891" x="4767263" y="3254375"/>
          <p14:tracePt t="45907" x="4767263" y="3271838"/>
          <p14:tracePt t="45915" x="4767263" y="3279775"/>
          <p14:tracePt t="45932" x="4767263" y="3297238"/>
          <p14:tracePt t="45950" x="4767263" y="3305175"/>
          <p14:tracePt t="45966" x="4767263" y="3314700"/>
          <p14:tracePt t="45982" x="4767263" y="3322638"/>
          <p14:tracePt t="46022" x="4767263" y="3330575"/>
          <p14:tracePt t="46740" x="4767263" y="3322638"/>
          <p14:tracePt t="46755" x="4775200" y="3322638"/>
          <p14:tracePt t="46795" x="4784725" y="3322638"/>
          <p14:tracePt t="46801" x="4784725" y="3314700"/>
          <p14:tracePt t="46811" x="4792663" y="3314700"/>
          <p14:tracePt t="46818" x="4802188" y="3305175"/>
          <p14:tracePt t="46828" x="4810125" y="3305175"/>
          <p14:tracePt t="46836" x="4818063" y="3297238"/>
          <p14:tracePt t="46844" x="4835525" y="3289300"/>
          <p14:tracePt t="46852" x="4843463" y="3289300"/>
          <p14:tracePt t="46860" x="4860925" y="3289300"/>
          <p14:tracePt t="46876" x="4911725" y="3289300"/>
          <p14:tracePt t="46884" x="4937125" y="3289300"/>
          <p14:tracePt t="46892" x="4972050" y="3289300"/>
          <p14:tracePt t="46900" x="4987925" y="3297238"/>
          <p14:tracePt t="46908" x="5013325" y="3305175"/>
          <p14:tracePt t="46916" x="5038725" y="3314700"/>
          <p14:tracePt t="46924" x="5064125" y="3322638"/>
          <p14:tracePt t="46932" x="5081588" y="3330575"/>
          <p14:tracePt t="46940" x="5099050" y="3330575"/>
          <p14:tracePt t="46948" x="5116513" y="3340100"/>
          <p14:tracePt t="46957" x="5124450" y="3340100"/>
          <p14:tracePt t="46964" x="5141913" y="3348038"/>
          <p14:tracePt t="46972" x="5157788" y="3348038"/>
          <p14:tracePt t="46980" x="5167313" y="3348038"/>
          <p14:tracePt t="46988" x="5175250" y="3355975"/>
          <p14:tracePt t="46996" x="5200650" y="3365500"/>
          <p14:tracePt t="47004" x="5218113" y="3373438"/>
          <p14:tracePt t="47012" x="5243513" y="3390900"/>
          <p14:tracePt t="47020" x="5268913" y="3408363"/>
          <p14:tracePt t="47028" x="5294313" y="3408363"/>
          <p14:tracePt t="47036" x="5311775" y="3416300"/>
          <p14:tracePt t="47044" x="5327650" y="3424238"/>
          <p14:tracePt t="47052" x="5353050" y="3433763"/>
          <p14:tracePt t="47062" x="5370513" y="3449638"/>
          <p14:tracePt t="47068" x="5380038" y="3459163"/>
          <p14:tracePt t="47078" x="5387975" y="3467100"/>
          <p14:tracePt t="47084" x="5395913" y="3467100"/>
          <p14:tracePt t="47318" x="5421313" y="3467100"/>
          <p14:tracePt t="47326" x="5446713" y="3467100"/>
          <p14:tracePt t="47334" x="5489575" y="3467100"/>
          <p14:tracePt t="47344" x="5507038" y="3467100"/>
          <p14:tracePt t="47350" x="5540375" y="3467100"/>
          <p14:tracePt t="47360" x="5565775" y="3467100"/>
          <p14:tracePt t="47366" x="5583238" y="3467100"/>
          <p14:tracePt t="47376" x="5600700" y="3467100"/>
          <p14:tracePt t="47383" x="5626100" y="3467100"/>
          <p14:tracePt t="47391" x="5634038" y="3467100"/>
          <p14:tracePt t="47399" x="5651500" y="3475038"/>
          <p14:tracePt t="47408" x="5659438" y="3484563"/>
          <p14:tracePt t="47415" x="5668963" y="3484563"/>
          <p14:tracePt t="47423" x="5668963" y="3492500"/>
          <p14:tracePt t="47432" x="5668963" y="3502025"/>
          <p14:tracePt t="47440" x="5668963" y="3517900"/>
          <p14:tracePt t="47448" x="5668963" y="3543300"/>
          <p14:tracePt t="47456" x="5659438" y="3568700"/>
          <p14:tracePt t="47464" x="5641975" y="3586163"/>
          <p14:tracePt t="47472" x="5626100" y="3619500"/>
          <p14:tracePt t="47480" x="5616575" y="3646488"/>
          <p14:tracePt t="47488" x="5575300" y="3687763"/>
          <p14:tracePt t="47496" x="5549900" y="3713163"/>
          <p14:tracePt t="47504" x="5540375" y="3722688"/>
          <p14:tracePt t="47616" x="5540375" y="3713163"/>
          <p14:tracePt t="47624" x="5532438" y="3705225"/>
          <p14:tracePt t="47633" x="5514975" y="3697288"/>
          <p14:tracePt t="47639" x="5497513" y="3679825"/>
          <p14:tracePt t="47649" x="5497513" y="3671888"/>
          <p14:tracePt t="47656" x="5472113" y="3662363"/>
          <p14:tracePt t="47665" x="5464175" y="3662363"/>
          <p14:tracePt t="47671" x="5464175" y="3646488"/>
          <p14:tracePt t="47681" x="5456238" y="3636963"/>
          <p14:tracePt t="47705" x="5456238" y="3629025"/>
          <p14:tracePt t="47714" x="5456238" y="3619500"/>
          <p14:tracePt t="47730" x="5456238" y="3611563"/>
          <p14:tracePt t="47737" x="5456238" y="3603625"/>
          <p14:tracePt t="47746" x="5456238" y="3594100"/>
          <p14:tracePt t="47762" x="5464175" y="3578225"/>
          <p14:tracePt t="47778" x="5464175" y="3568700"/>
          <p14:tracePt t="47802" x="5464175" y="3560763"/>
          <p14:tracePt t="47826" x="5464175" y="3552825"/>
          <p14:tracePt t="47833" x="5464175" y="3543300"/>
          <p14:tracePt t="47873" x="5464175" y="3535363"/>
          <p14:tracePt t="47922" x="5464175" y="3527425"/>
          <p14:tracePt t="48004" x="5464175" y="3517900"/>
          <p14:tracePt t="48164" x="5456238" y="3509963"/>
          <p14:tracePt t="48172" x="5446713" y="3509963"/>
          <p14:tracePt t="48180" x="5446713" y="3502025"/>
          <p14:tracePt t="48188" x="5438775" y="3492500"/>
          <p14:tracePt t="48196" x="5430838" y="3484563"/>
          <p14:tracePt t="48204" x="5421313" y="3475038"/>
          <p14:tracePt t="48212" x="5413375" y="3475038"/>
          <p14:tracePt t="48223" x="5405438" y="3475038"/>
          <p14:tracePt t="48230" x="5405438" y="3467100"/>
          <p14:tracePt t="48238" x="5395913" y="3459163"/>
          <p14:tracePt t="48254" x="5380038" y="3449638"/>
          <p14:tracePt t="48270" x="5370513" y="3441700"/>
          <p14:tracePt t="48278" x="5353050" y="3433763"/>
          <p14:tracePt t="48294" x="5337175" y="3424238"/>
          <p14:tracePt t="48302" x="5327650" y="3424238"/>
          <p14:tracePt t="48310" x="5311775" y="3416300"/>
          <p14:tracePt t="48318" x="5294313" y="3398838"/>
          <p14:tracePt t="48326" x="5276850" y="3390900"/>
          <p14:tracePt t="48344" x="5260975" y="3382963"/>
          <p14:tracePt t="48350" x="5251450" y="3373438"/>
          <p14:tracePt t="48358" x="5243513" y="3365500"/>
          <p14:tracePt t="48374" x="5235575" y="3365500"/>
          <p14:tracePt t="48392" x="5235575" y="3355975"/>
          <p14:tracePt t="48414" x="5226050" y="3355975"/>
          <p14:tracePt t="48446" x="5226050" y="3348038"/>
          <p14:tracePt t="48462" x="5218113" y="3340100"/>
          <p14:tracePt t="48478" x="5208588" y="3340100"/>
          <p14:tracePt t="49018" x="5200650" y="3340100"/>
          <p14:tracePt t="49025" x="5200650" y="3330575"/>
          <p14:tracePt t="49042" x="5192713" y="3330575"/>
          <p14:tracePt t="49068" x="5183188" y="3330575"/>
          <p14:tracePt t="49076" x="5183188" y="3322638"/>
          <p14:tracePt t="49116" x="5175250" y="3322638"/>
          <p14:tracePt t="50654" x="5157788" y="3322638"/>
          <p14:tracePt t="50669" x="5141913" y="3322638"/>
          <p14:tracePt t="50685" x="5124450" y="3322638"/>
          <p14:tracePt t="50693" x="5099050" y="3322638"/>
          <p14:tracePt t="50709" x="5073650" y="3322638"/>
          <p14:tracePt t="50718" x="5064125" y="3322638"/>
          <p14:tracePt t="50726" x="5056188" y="3322638"/>
          <p14:tracePt t="50744" x="5048250" y="3322638"/>
          <p14:tracePt t="50760" x="5038725" y="3322638"/>
          <p14:tracePt t="50776" x="5038725" y="3314700"/>
          <p14:tracePt t="50784" x="5030788" y="3314700"/>
          <p14:tracePt t="50800" x="5022850" y="3305175"/>
          <p14:tracePt t="50807" x="5013325" y="3305175"/>
          <p14:tracePt t="50815" x="5005388" y="3305175"/>
          <p14:tracePt t="50823" x="5005388" y="3297238"/>
          <p14:tracePt t="50831" x="4997450" y="3297238"/>
          <p14:tracePt t="50920" x="4997450" y="3314700"/>
          <p14:tracePt t="50929" x="4997450" y="3322638"/>
          <p14:tracePt t="50936" x="5013325" y="3348038"/>
          <p14:tracePt t="50945" x="5038725" y="3398838"/>
          <p14:tracePt t="50952" x="5048250" y="3459163"/>
          <p14:tracePt t="50960" x="5056188" y="3502025"/>
          <p14:tracePt t="50968" x="5064125" y="3552825"/>
          <p14:tracePt t="51090" x="5064125" y="3535363"/>
          <p14:tracePt t="51098" x="5073650" y="3527425"/>
          <p14:tracePt t="51106" x="5081588" y="3509963"/>
          <p14:tracePt t="51113" x="5099050" y="3484563"/>
          <p14:tracePt t="51121" x="5099050" y="3475038"/>
          <p14:tracePt t="51129" x="5106988" y="3459163"/>
          <p14:tracePt t="51137" x="5106988" y="3441700"/>
          <p14:tracePt t="51145" x="5116513" y="3433763"/>
          <p14:tracePt t="51154" x="5124450" y="3433763"/>
          <p14:tracePt t="51162" x="5124450" y="3424238"/>
          <p14:tracePt t="51170" x="5141913" y="3416300"/>
          <p14:tracePt t="51178" x="5157788" y="3408363"/>
          <p14:tracePt t="51186" x="5167313" y="3408363"/>
          <p14:tracePt t="51194" x="5183188" y="3398838"/>
          <p14:tracePt t="51202" x="5208588" y="3390900"/>
          <p14:tracePt t="51210" x="5235575" y="3382963"/>
          <p14:tracePt t="51218" x="5251450" y="3373438"/>
          <p14:tracePt t="51226" x="5276850" y="3365500"/>
          <p14:tracePt t="51234" x="5311775" y="3348038"/>
          <p14:tracePt t="51242" x="5337175" y="3340100"/>
          <p14:tracePt t="51249" x="5353050" y="3340100"/>
          <p14:tracePt t="51257" x="5380038" y="3322638"/>
          <p14:tracePt t="51265" x="5413375" y="3314700"/>
          <p14:tracePt t="51274" x="5438775" y="3305175"/>
          <p14:tracePt t="51281" x="5464175" y="3297238"/>
          <p14:tracePt t="51289" x="5497513" y="3279775"/>
          <p14:tracePt t="51330" x="5507038" y="3279775"/>
          <p14:tracePt t="51339" x="5507038" y="3271838"/>
          <p14:tracePt t="51345" x="5514975" y="3271838"/>
          <p14:tracePt t="51356" x="5524500" y="3254375"/>
          <p14:tracePt t="51363" x="5532438" y="3238500"/>
          <p14:tracePt t="51372" x="5540375" y="3228975"/>
          <p14:tracePt t="51380" x="5557838" y="3221038"/>
          <p14:tracePt t="51388" x="5557838" y="3211513"/>
          <p14:tracePt t="51396" x="5575300" y="3195638"/>
          <p14:tracePt t="51404" x="5591175" y="3178175"/>
          <p14:tracePt t="51412" x="5608638" y="3160713"/>
          <p14:tracePt t="51420" x="5626100" y="3152775"/>
          <p14:tracePt t="51428" x="5626100" y="3135313"/>
          <p14:tracePt t="51436" x="5641975" y="3119438"/>
          <p14:tracePt t="51444" x="5651500" y="3101975"/>
          <p14:tracePt t="51451" x="5668963" y="3094038"/>
          <p14:tracePt t="51459" x="5676900" y="3076575"/>
          <p14:tracePt t="51467" x="5676900" y="3067050"/>
          <p14:tracePt t="51499" x="5676900" y="3059113"/>
          <p14:tracePt t="51540" x="5676900" y="3051175"/>
          <p14:tracePt t="51557" x="5676900" y="3041650"/>
          <p14:tracePt t="51579" x="5668963" y="3033713"/>
          <p14:tracePt t="51587" x="5668963" y="3025775"/>
          <p14:tracePt t="51606" x="5659438" y="3016250"/>
          <p14:tracePt t="51750" x="5659438" y="3008313"/>
          <p14:tracePt t="51920" x="5651500" y="3008313"/>
          <p14:tracePt t="51936" x="5641975" y="3008313"/>
          <p14:tracePt t="51952" x="5634038" y="3008313"/>
          <p14:tracePt t="51960" x="5626100" y="3008313"/>
          <p14:tracePt t="51976" x="5616575" y="3008313"/>
          <p14:tracePt t="51984" x="5608638" y="3008313"/>
          <p14:tracePt t="52001" x="5600700" y="3008313"/>
          <p14:tracePt t="52024" x="5600700" y="3016250"/>
          <p14:tracePt t="52178" x="5608638" y="3016250"/>
          <p14:tracePt t="52186" x="5616575" y="3016250"/>
          <p14:tracePt t="52194" x="5626100" y="3016250"/>
          <p14:tracePt t="52200" x="5651500" y="3016250"/>
          <p14:tracePt t="52210" x="5659438" y="3016250"/>
          <p14:tracePt t="52218" x="5684838" y="3016250"/>
          <p14:tracePt t="52226" x="5719763" y="3016250"/>
          <p14:tracePt t="52234" x="5727700" y="3016250"/>
          <p14:tracePt t="52242" x="5745163" y="3016250"/>
          <p14:tracePt t="52250" x="5753100" y="3016250"/>
          <p14:tracePt t="52266" x="5761038" y="3016250"/>
          <p14:tracePt t="52305" x="5770563" y="3016250"/>
          <p14:tracePt t="52338" x="5778500" y="3016250"/>
          <p14:tracePt t="53224" x="5778500" y="3025775"/>
          <p14:tracePt t="53232" x="5778500" y="3051175"/>
          <p14:tracePt t="53240" x="5770563" y="3067050"/>
          <p14:tracePt t="53248" x="5770563" y="3076575"/>
          <p14:tracePt t="53257" x="5770563" y="3094038"/>
          <p14:tracePt t="53263" x="5770563" y="3109913"/>
          <p14:tracePt t="53272" x="5761038" y="3127375"/>
          <p14:tracePt t="53279" x="5761038" y="3152775"/>
          <p14:tracePt t="53289" x="5761038" y="3170238"/>
          <p14:tracePt t="53295" x="5761038" y="3178175"/>
          <p14:tracePt t="53306" x="5761038" y="3186113"/>
          <p14:tracePt t="53314" x="5761038" y="3195638"/>
          <p14:tracePt t="53484" x="5753100" y="3195638"/>
          <p14:tracePt t="53522" x="5745163" y="3203575"/>
          <p14:tracePt t="53538" x="5745163" y="3211513"/>
          <p14:tracePt t="53546" x="5735638" y="3211513"/>
          <p14:tracePt t="53554" x="5735638" y="3221038"/>
          <p14:tracePt t="53564" x="5727700" y="3221038"/>
          <p14:tracePt t="53707" x="5719763" y="3221038"/>
          <p14:tracePt t="53763" x="5710238" y="3221038"/>
          <p14:tracePt t="53837" x="5702300" y="3228975"/>
          <p14:tracePt t="53861" x="5702300" y="3238500"/>
          <p14:tracePt t="53868" x="5694363" y="3238500"/>
          <p14:tracePt t="53893" x="5684838" y="3238500"/>
          <p14:tracePt t="53965" x="5684838" y="3246438"/>
          <p14:tracePt t="53973" x="5676900" y="3246438"/>
          <p14:tracePt t="53997" x="5668963" y="3246438"/>
          <p14:tracePt t="54005" x="5668963" y="3254375"/>
          <p14:tracePt t="54021" x="5659438" y="3254375"/>
          <p14:tracePt t="54029" x="5651500" y="3263900"/>
          <p14:tracePt t="54045" x="5641975" y="3263900"/>
          <p14:tracePt t="54069" x="5641975" y="3271838"/>
          <p14:tracePt t="54085" x="5634038" y="3271838"/>
          <p14:tracePt t="54101" x="5634038" y="3279775"/>
          <p14:tracePt t="54295" x="5626100" y="3279775"/>
          <p14:tracePt t="54303" x="5616575" y="3271838"/>
          <p14:tracePt t="54311" x="5608638" y="3263900"/>
          <p14:tracePt t="54319" x="5600700" y="3263900"/>
          <p14:tracePt t="54327" x="5591175" y="3254375"/>
          <p14:tracePt t="54335" x="5583238" y="3254375"/>
          <p14:tracePt t="54343" x="5575300" y="3246438"/>
          <p14:tracePt t="54351" x="5565775" y="3238500"/>
          <p14:tracePt t="54367" x="5557838" y="3238500"/>
          <p14:tracePt t="54375" x="5549900" y="3238500"/>
          <p14:tracePt t="54399" x="5540375" y="3238500"/>
          <p14:tracePt t="54553" x="5549900" y="3238500"/>
          <p14:tracePt t="54561" x="5575300" y="3238500"/>
          <p14:tracePt t="54569" x="5600700" y="3238500"/>
          <p14:tracePt t="54577" x="5641975" y="3228975"/>
          <p14:tracePt t="54585" x="5651500" y="3228975"/>
          <p14:tracePt t="54593" x="5676900" y="3221038"/>
          <p14:tracePt t="54601" x="5694363" y="3211513"/>
          <p14:tracePt t="54617" x="5702300" y="3203575"/>
          <p14:tracePt t="54641" x="5702300" y="3195638"/>
          <p14:tracePt t="54665" x="5710238" y="3195638"/>
          <p14:tracePt t="54681" x="5719763" y="3186113"/>
          <p14:tracePt t="54723" x="5719763" y="3178175"/>
          <p14:tracePt t="54851" x="5702300" y="3178175"/>
          <p14:tracePt t="54859" x="5676900" y="3178175"/>
          <p14:tracePt t="54867" x="5651500" y="3178175"/>
          <p14:tracePt t="54875" x="5616575" y="3186113"/>
          <p14:tracePt t="54883" x="5583238" y="3186113"/>
          <p14:tracePt t="54891" x="5557838" y="3195638"/>
          <p14:tracePt t="54907" x="5549900" y="3195638"/>
          <p14:tracePt t="54915" x="5532438" y="3195638"/>
          <p14:tracePt t="54939" x="5514975" y="3203575"/>
          <p14:tracePt t="54947" x="5507038" y="3203575"/>
          <p14:tracePt t="54956" x="5481638" y="3203575"/>
          <p14:tracePt t="54963" x="5472113" y="3211513"/>
          <p14:tracePt t="54971" x="5464175" y="3211513"/>
          <p14:tracePt t="54979" x="5446713" y="3211513"/>
          <p14:tracePt t="54989" x="5438775" y="3211513"/>
          <p14:tracePt t="55005" x="5430838" y="3211513"/>
          <p14:tracePt t="55021" x="5421313" y="3211513"/>
          <p14:tracePt t="55029" x="5421313" y="3221038"/>
          <p14:tracePt t="55045" x="5413375" y="3228975"/>
          <p14:tracePt t="55061" x="5405438" y="3228975"/>
          <p14:tracePt t="55085" x="5395913" y="3228975"/>
          <p14:tracePt t="55094" x="5395913" y="3238500"/>
          <p14:tracePt t="55109" x="5395913" y="3246438"/>
          <p14:tracePt t="55117" x="5395913" y="3254375"/>
          <p14:tracePt t="55157" x="5395913" y="3263900"/>
          <p14:tracePt t="55181" x="5395913" y="3271838"/>
          <p14:tracePt t="55221" x="5395913" y="3289300"/>
          <p14:tracePt t="55229" x="5395913" y="3297238"/>
          <p14:tracePt t="55245" x="5395913" y="3305175"/>
          <p14:tracePt t="55261" x="5395913" y="3314700"/>
          <p14:tracePt t="55464" x="5405438" y="3314700"/>
          <p14:tracePt t="55471" x="5413375" y="3314700"/>
          <p14:tracePt t="55479" x="5421313" y="3314700"/>
          <p14:tracePt t="55487" x="5430838" y="3305175"/>
          <p14:tracePt t="55495" x="5438775" y="3305175"/>
          <p14:tracePt t="55503" x="5456238" y="3297238"/>
          <p14:tracePt t="55511" x="5472113" y="3289300"/>
          <p14:tracePt t="55519" x="5481638" y="3289300"/>
          <p14:tracePt t="55527" x="5497513" y="3279775"/>
          <p14:tracePt t="55535" x="5514975" y="3271838"/>
          <p14:tracePt t="55543" x="5524500" y="3263900"/>
          <p14:tracePt t="55553" x="5532438" y="3263900"/>
          <p14:tracePt t="55641" x="5524500" y="3263900"/>
          <p14:tracePt t="55649" x="5507038" y="3263900"/>
          <p14:tracePt t="55657" x="5489575" y="3263900"/>
          <p14:tracePt t="55665" x="5472113" y="3271838"/>
          <p14:tracePt t="55674" x="5456238" y="3271838"/>
          <p14:tracePt t="55682" x="5430838" y="3279775"/>
          <p14:tracePt t="55689" x="5395913" y="3297238"/>
          <p14:tracePt t="55697" x="5380038" y="3305175"/>
          <p14:tracePt t="55705" x="5362575" y="3305175"/>
          <p14:tracePt t="55713" x="5345113" y="3322638"/>
          <p14:tracePt t="55721" x="5337175" y="3322638"/>
          <p14:tracePt t="55729" x="5327650" y="3330575"/>
          <p14:tracePt t="55737" x="5319713" y="3330575"/>
          <p14:tracePt t="55835" x="5319713" y="3340100"/>
          <p14:tracePt t="55841" x="5319713" y="3348038"/>
          <p14:tracePt t="55857" x="5337175" y="3365500"/>
          <p14:tracePt t="55867" x="5337175" y="3373438"/>
          <p14:tracePt t="55875" x="5345113" y="3382963"/>
          <p14:tracePt t="55883" x="5362575" y="3390900"/>
          <p14:tracePt t="55891" x="5370513" y="3398838"/>
          <p14:tracePt t="55899" x="5387975" y="3416300"/>
          <p14:tracePt t="55907" x="5395913" y="3424238"/>
          <p14:tracePt t="55915" x="5405438" y="3433763"/>
          <p14:tracePt t="55923" x="5405438" y="3441700"/>
          <p14:tracePt t="55931" x="5421313" y="3449638"/>
          <p14:tracePt t="55939" x="5430838" y="3459163"/>
          <p14:tracePt t="55947" x="5446713" y="3475038"/>
          <p14:tracePt t="55956" x="5446713" y="3484563"/>
          <p14:tracePt t="55963" x="5464175" y="3492500"/>
          <p14:tracePt t="55971" x="5481638" y="3517900"/>
          <p14:tracePt t="55979" x="5497513" y="3535363"/>
          <p14:tracePt t="55987" x="5497513" y="3543300"/>
          <p14:tracePt t="55995" x="5514975" y="3552825"/>
          <p14:tracePt t="56003" x="5524500" y="3568700"/>
          <p14:tracePt t="56011" x="5524500" y="3578225"/>
          <p14:tracePt t="56035" x="5524500" y="3586163"/>
          <p14:tracePt t="56043" x="5532438" y="3586163"/>
          <p14:tracePt t="56051" x="5532438" y="3594100"/>
          <p14:tracePt t="56059" x="5540375" y="3594100"/>
          <p14:tracePt t="56067" x="5540375" y="3603625"/>
          <p14:tracePt t="56123" x="5540375" y="3611563"/>
          <p14:tracePt t="56133" x="5549900" y="3619500"/>
          <p14:tracePt t="56149" x="5549900" y="3629025"/>
          <p14:tracePt t="56157" x="5549900" y="3636963"/>
          <p14:tracePt t="56165" x="5557838" y="3646488"/>
          <p14:tracePt t="56173" x="5557838" y="3654425"/>
          <p14:tracePt t="56181" x="5565775" y="3662363"/>
          <p14:tracePt t="56190" x="5565775" y="3671888"/>
          <p14:tracePt t="56206" x="5565775" y="3679825"/>
          <p14:tracePt t="56222" x="5575300" y="3687763"/>
          <p14:tracePt t="56278" x="5575300" y="3697288"/>
          <p14:tracePt t="56285" x="5575300" y="3705225"/>
          <p14:tracePt t="56294" x="5583238" y="3705225"/>
          <p14:tracePt t="56317" x="5583238" y="3713163"/>
          <p14:tracePt t="56325" x="5591175" y="3713163"/>
          <p14:tracePt t="56333" x="5591175" y="3722688"/>
          <p14:tracePt t="56349" x="5591175" y="3730625"/>
          <p14:tracePt t="57027" x="5600700" y="3730625"/>
          <p14:tracePt t="57052" x="5608638" y="3722688"/>
          <p14:tracePt t="57068" x="5608638" y="3713163"/>
          <p14:tracePt t="57084" x="5608638" y="3705225"/>
          <p14:tracePt t="57092" x="5608638" y="3697288"/>
          <p14:tracePt t="57108" x="5608638" y="3687763"/>
          <p14:tracePt t="57124" x="5608638" y="3679825"/>
          <p14:tracePt t="57140" x="5616575" y="3679825"/>
          <p14:tracePt t="57148" x="5616575" y="3671888"/>
          <p14:tracePt t="57164" x="5616575" y="3662363"/>
          <p14:tracePt t="57180" x="5616575" y="3654425"/>
          <p14:tracePt t="57228" x="5616575" y="3646488"/>
          <p14:tracePt t="57430" x="5616575" y="3636963"/>
          <p14:tracePt t="57438" x="5626100" y="3636963"/>
          <p14:tracePt t="57446" x="5626100" y="3629025"/>
          <p14:tracePt t="57454" x="5626100" y="3619500"/>
          <p14:tracePt t="57462" x="5626100" y="3611563"/>
          <p14:tracePt t="57478" x="5634038" y="3603625"/>
          <p14:tracePt t="57486" x="5634038" y="3594100"/>
          <p14:tracePt t="57510" x="5634038" y="3586163"/>
          <p14:tracePt t="57520" x="5634038" y="3578225"/>
          <p14:tracePt t="57526" x="5634038" y="3568700"/>
          <p14:tracePt t="57560" x="5634038" y="3560763"/>
          <p14:tracePt t="57576" x="5634038" y="3552825"/>
          <p14:tracePt t="57600" x="5626100" y="3552825"/>
          <p14:tracePt t="57632" x="5616575" y="3552825"/>
          <p14:tracePt t="57640" x="5616575" y="3543300"/>
          <p14:tracePt t="58164" x="5616575" y="3535363"/>
          <p14:tracePt t="58219" x="5616575" y="3527425"/>
          <p14:tracePt t="58502" x="5608638" y="3527425"/>
          <p14:tracePt t="58518" x="5600700" y="3527425"/>
          <p14:tracePt t="58526" x="5600700" y="3517900"/>
          <p14:tracePt t="58542" x="5600700" y="3509963"/>
          <p14:tracePt t="58558" x="5591175" y="3509963"/>
          <p14:tracePt t="58888" x="5591175" y="3502025"/>
          <p14:tracePt t="58896" x="5591175" y="3492500"/>
          <p14:tracePt t="58904" x="5591175" y="3484563"/>
          <p14:tracePt t="58919" x="5591175" y="3475038"/>
          <p14:tracePt t="58927" x="5591175" y="3467100"/>
          <p14:tracePt t="58954" x="5591175" y="3459163"/>
          <p14:tracePt t="58959" x="5591175" y="3449638"/>
          <p14:tracePt t="58986" x="5591175" y="3441700"/>
          <p14:tracePt t="59098" x="5583238" y="3441700"/>
          <p14:tracePt t="59106" x="5565775" y="3441700"/>
          <p14:tracePt t="59114" x="5549900" y="3441700"/>
          <p14:tracePt t="59122" x="5540375" y="3441700"/>
          <p14:tracePt t="59130" x="5532438" y="3433763"/>
          <p14:tracePt t="59138" x="5524500" y="3433763"/>
          <p14:tracePt t="59276" x="5524500" y="3441700"/>
          <p14:tracePt t="59283" x="5532438" y="3459163"/>
          <p14:tracePt t="59291" x="5549900" y="3492500"/>
          <p14:tracePt t="59299" x="5565775" y="3543300"/>
          <p14:tracePt t="59307" x="5600700" y="3578225"/>
          <p14:tracePt t="59315" x="5634038" y="3629025"/>
          <p14:tracePt t="59324" x="5668963" y="3671888"/>
          <p14:tracePt t="59332" x="5694363" y="3697288"/>
          <p14:tracePt t="59340" x="5710238" y="3713163"/>
          <p14:tracePt t="59348" x="5735638" y="3730625"/>
          <p14:tracePt t="59357" x="5761038" y="3756025"/>
          <p14:tracePt t="59364" x="5778500" y="3763963"/>
          <p14:tracePt t="59372" x="5795963" y="3781425"/>
          <p14:tracePt t="59380" x="5795963" y="3790950"/>
          <p14:tracePt t="59387" x="5813425" y="3790950"/>
          <p14:tracePt t="59395" x="5829300" y="3798888"/>
          <p14:tracePt t="59403" x="5838825" y="3816350"/>
          <p14:tracePt t="59411" x="5854700" y="3816350"/>
          <p14:tracePt t="59419" x="5872163" y="3824288"/>
          <p14:tracePt t="59427" x="5880100" y="3824288"/>
          <p14:tracePt t="59435" x="5905500" y="3832225"/>
          <p14:tracePt t="59444" x="5932488" y="3841750"/>
          <p14:tracePt t="59451" x="5948363" y="3841750"/>
          <p14:tracePt t="59459" x="5983288" y="3841750"/>
          <p14:tracePt t="59467" x="6016625" y="3841750"/>
          <p14:tracePt t="59475" x="6049963" y="3841750"/>
          <p14:tracePt t="59483" x="6067425" y="3841750"/>
          <p14:tracePt t="59491" x="6110288" y="3841750"/>
          <p14:tracePt t="59500" x="6143625" y="3841750"/>
          <p14:tracePt t="59507" x="6186488" y="3841750"/>
          <p14:tracePt t="59515" x="6246813" y="3832225"/>
          <p14:tracePt t="59525" x="6288088" y="3824288"/>
          <p14:tracePt t="59534" x="6323013" y="3824288"/>
          <p14:tracePt t="59542" x="6365875" y="3816350"/>
          <p14:tracePt t="59550" x="6391275" y="3806825"/>
          <p14:tracePt t="59559" x="6407150" y="3806825"/>
          <p14:tracePt t="59766" x="6407150" y="3798888"/>
          <p14:tracePt t="59815" x="6407150" y="3790950"/>
          <p14:tracePt t="59864" x="6407150" y="3781425"/>
          <p14:tracePt t="59880" x="6399213" y="3781425"/>
          <p14:tracePt t="59928" x="6399213" y="3773488"/>
          <p14:tracePt t="60403" x="6399213" y="3763963"/>
          <p14:tracePt t="60444" x="6399213" y="3756025"/>
          <p14:tracePt t="60452" x="6391275" y="3756025"/>
          <p14:tracePt t="60476" x="6391275" y="3748088"/>
          <p14:tracePt t="60484" x="6381750" y="3748088"/>
          <p14:tracePt t="60516" x="6373813" y="3748088"/>
          <p14:tracePt t="60557" x="6365875" y="3748088"/>
          <p14:tracePt t="60564" x="6356350" y="3748088"/>
          <p14:tracePt t="60572" x="6348413" y="3738563"/>
          <p14:tracePt t="60580" x="6338888" y="3738563"/>
          <p14:tracePt t="60588" x="6330950" y="3738563"/>
          <p14:tracePt t="60596" x="6330950" y="3730625"/>
          <p14:tracePt t="60612" x="6323013" y="3730625"/>
          <p14:tracePt t="60622" x="6313488" y="3722688"/>
          <p14:tracePt t="60636" x="6305550" y="3722688"/>
          <p14:tracePt t="60685" x="6297613" y="3722688"/>
          <p14:tracePt t="60758" x="6297613" y="3713163"/>
          <p14:tracePt t="60830" x="6297613" y="3705225"/>
          <p14:tracePt t="60846" x="6288088" y="3705225"/>
          <p14:tracePt t="60928" x="6280150" y="3705225"/>
          <p14:tracePt t="60936" x="6272213" y="3697288"/>
          <p14:tracePt t="60942" x="6272213" y="3687763"/>
          <p14:tracePt t="60976" x="6262688" y="3687763"/>
          <p14:tracePt t="61064" x="6262688" y="3679825"/>
          <p14:tracePt t="61492" x="6262688" y="3671888"/>
          <p14:tracePt t="61540" x="6262688" y="3662363"/>
          <p14:tracePt t="61659" x="6262688" y="3654425"/>
          <p14:tracePt t="61708" x="6262688" y="3646488"/>
          <p14:tracePt t="62175" x="6262688" y="3636963"/>
          <p14:tracePt t="63633" x="6262688" y="3629025"/>
          <p14:tracePt t="63657" x="6262688" y="3619500"/>
          <p14:tracePt t="63681" x="6262688" y="3611563"/>
          <p14:tracePt t="63689" x="6262688" y="3594100"/>
          <p14:tracePt t="63706" x="6262688" y="3578225"/>
          <p14:tracePt t="63714" x="6262688" y="3560763"/>
          <p14:tracePt t="63722" x="6262688" y="3552825"/>
          <p14:tracePt t="63729" x="6254750" y="3535363"/>
          <p14:tracePt t="63740" x="6254750" y="3527425"/>
          <p14:tracePt t="63757" x="6254750" y="3517900"/>
          <p14:tracePt t="63764" x="6254750" y="3509963"/>
          <p14:tracePt t="63780" x="6254750" y="3492500"/>
          <p14:tracePt t="63788" x="6246813" y="3484563"/>
          <p14:tracePt t="63796" x="6246813" y="3467100"/>
          <p14:tracePt t="63804" x="6246813" y="3449638"/>
          <p14:tracePt t="63812" x="6246813" y="3441700"/>
          <p14:tracePt t="63820" x="6246813" y="3433763"/>
          <p14:tracePt t="63828" x="6246813" y="3424238"/>
          <p14:tracePt t="63835" x="6246813" y="3416300"/>
          <p14:tracePt t="63851" x="6246813" y="3408363"/>
          <p14:tracePt t="63859" x="6246813" y="3398838"/>
          <p14:tracePt t="63891" x="6272213" y="3355975"/>
          <p14:tracePt t="63899" x="6288088" y="3330575"/>
          <p14:tracePt t="63907" x="6297613" y="3314700"/>
          <p14:tracePt t="63916" x="6305550" y="3305175"/>
          <p14:tracePt t="63924" x="6305550" y="3297238"/>
          <p14:tracePt t="63932" x="6313488" y="3289300"/>
          <p14:tracePt t="63941" x="6313488" y="3279775"/>
          <p14:tracePt t="63948" x="6313488" y="3254375"/>
          <p14:tracePt t="63957" x="6313488" y="3221038"/>
          <p14:tracePt t="63964" x="6313488" y="3178175"/>
          <p14:tracePt t="63972" x="6313488" y="3135313"/>
          <p14:tracePt t="63980" x="6313488" y="3109913"/>
          <p14:tracePt t="63988" x="6313488" y="3084513"/>
          <p14:tracePt t="63996" x="6297613" y="3033713"/>
          <p14:tracePt t="64004" x="6280150" y="3000375"/>
          <p14:tracePt t="64012" x="6262688" y="2974975"/>
          <p14:tracePt t="64020" x="6246813" y="2940050"/>
          <p14:tracePt t="64030" x="6221413" y="2922588"/>
          <p14:tracePt t="64036" x="6211888" y="2906713"/>
          <p14:tracePt t="64046" x="6203950" y="2906713"/>
          <p14:tracePt t="64054" x="6194425" y="2897188"/>
          <p14:tracePt t="64070" x="6186488" y="2889250"/>
          <p14:tracePt t="64078" x="6178550" y="2889250"/>
          <p14:tracePt t="64086" x="6169025" y="2889250"/>
          <p14:tracePt t="64094" x="6161088" y="2889250"/>
          <p14:tracePt t="64102" x="6153150" y="2889250"/>
          <p14:tracePt t="64110" x="6127750" y="2897188"/>
          <p14:tracePt t="64118" x="6076950" y="2932113"/>
          <p14:tracePt t="64126" x="6016625" y="3000375"/>
          <p14:tracePt t="64133" x="5973763" y="3067050"/>
          <p14:tracePt t="64141" x="5932488" y="3127375"/>
          <p14:tracePt t="64149" x="5872163" y="3246438"/>
          <p14:tracePt t="64157" x="5838825" y="3348038"/>
          <p14:tracePt t="64165" x="5813425" y="3475038"/>
          <p14:tracePt t="64174" x="5788025" y="3568700"/>
          <p14:tracePt t="64181" x="5788025" y="3636963"/>
          <p14:tracePt t="64190" x="5788025" y="3705225"/>
          <p14:tracePt t="64197" x="5788025" y="3763963"/>
          <p14:tracePt t="64206" x="5813425" y="3841750"/>
          <p14:tracePt t="64213" x="5838825" y="3892550"/>
          <p14:tracePt t="64221" x="5864225" y="3917950"/>
          <p14:tracePt t="64229" x="5932488" y="3968750"/>
          <p14:tracePt t="64237" x="5957888" y="3986213"/>
          <p14:tracePt t="64246" x="5999163" y="4002088"/>
          <p14:tracePt t="64254" x="6034088" y="4019550"/>
          <p14:tracePt t="64262" x="6059488" y="4019550"/>
          <p14:tracePt t="64270" x="6076950" y="4027488"/>
          <p14:tracePt t="64285" x="6084888" y="4027488"/>
          <p14:tracePt t="64301" x="6092825" y="4027488"/>
          <p14:tracePt t="64334" x="6092825" y="4019550"/>
          <p14:tracePt t="64344" x="6102350" y="4002088"/>
          <p14:tracePt t="64352" x="6102350" y="3994150"/>
          <p14:tracePt t="64361" x="6102350" y="3976688"/>
          <p14:tracePt t="64368" x="6102350" y="3968750"/>
          <p14:tracePt t="64376" x="6102350" y="3951288"/>
          <p14:tracePt t="64384" x="6102350" y="3925888"/>
          <p14:tracePt t="64392" x="6092825" y="3892550"/>
          <p14:tracePt t="64400" x="6076950" y="3857625"/>
          <p14:tracePt t="64408" x="6049963" y="3832225"/>
          <p14:tracePt t="64416" x="6016625" y="3798888"/>
          <p14:tracePt t="64424" x="5991225" y="3763963"/>
          <p14:tracePt t="64432" x="5973763" y="3738563"/>
          <p14:tracePt t="64439" x="5965825" y="3722688"/>
          <p14:tracePt t="64447" x="5957888" y="3705225"/>
          <p14:tracePt t="64464" x="5948363" y="3697288"/>
          <p14:tracePt t="64487" x="5940425" y="3697288"/>
          <p14:tracePt t="64495" x="5940425" y="3687763"/>
          <p14:tracePt t="64544" x="5932488" y="3687763"/>
          <p14:tracePt t="64610" x="5915025" y="3697288"/>
          <p14:tracePt t="64618" x="5897563" y="3713163"/>
          <p14:tracePt t="64626" x="5889625" y="3738563"/>
          <p14:tracePt t="64636" x="5872163" y="3763963"/>
          <p14:tracePt t="64643" x="5838825" y="3806825"/>
          <p14:tracePt t="64649" x="5821363" y="3841750"/>
          <p14:tracePt t="64658" x="5803900" y="3892550"/>
          <p14:tracePt t="64665" x="5753100" y="3960813"/>
          <p14:tracePt t="64673" x="5719763" y="4002088"/>
          <p14:tracePt t="64770" x="5719763" y="3986213"/>
          <p14:tracePt t="64778" x="5719763" y="3968750"/>
          <p14:tracePt t="64785" x="5719763" y="3951288"/>
          <p14:tracePt t="64793" x="5719763" y="3935413"/>
          <p14:tracePt t="64801" x="5710238" y="3935413"/>
          <p14:tracePt t="64817" x="5684838" y="3935413"/>
          <p14:tracePt t="64825" x="5676900" y="3917950"/>
          <p14:tracePt t="64833" x="5676900" y="3908425"/>
          <p14:tracePt t="64841" x="5668963" y="3908425"/>
          <p14:tracePt t="64850" x="5668963" y="3900488"/>
          <p14:tracePt t="64866" x="5668963" y="3892550"/>
          <p14:tracePt t="64876" x="5659438" y="3892550"/>
          <p14:tracePt t="64882" x="5659438" y="3883025"/>
          <p14:tracePt t="64916" x="5659438" y="3875088"/>
          <p14:tracePt t="64924" x="5659438" y="3867150"/>
          <p14:tracePt t="64940" x="5659438" y="3857625"/>
          <p14:tracePt t="64948" x="5651500" y="3857625"/>
          <p14:tracePt t="64958" x="5651500" y="3849688"/>
          <p14:tracePt t="64964" x="5641975" y="3841750"/>
          <p14:tracePt t="64972" x="5634038" y="3832225"/>
          <p14:tracePt t="64992" x="5626100" y="3816350"/>
          <p14:tracePt t="64995" x="5616575" y="3798888"/>
          <p14:tracePt t="65011" x="5608638" y="3790950"/>
          <p14:tracePt t="65027" x="5600700" y="3781425"/>
          <p14:tracePt t="65044" x="5591175" y="3781425"/>
          <p14:tracePt t="65068" x="5583238" y="3781425"/>
          <p14:tracePt t="65115" x="5565775" y="3781425"/>
          <p14:tracePt t="65123" x="5557838" y="3798888"/>
          <p14:tracePt t="65131" x="5549900" y="3832225"/>
          <p14:tracePt t="65139" x="5540375" y="3857625"/>
          <p14:tracePt t="65147" x="5524500" y="3892550"/>
          <p14:tracePt t="65156" x="5514975" y="3951288"/>
          <p14:tracePt t="65164" x="5507038" y="3994150"/>
          <p14:tracePt t="65174" x="5497513" y="4052888"/>
          <p14:tracePt t="65182" x="5497513" y="4113213"/>
          <p14:tracePt t="65190" x="5497513" y="4171950"/>
          <p14:tracePt t="65198" x="5497513" y="4197350"/>
          <p14:tracePt t="65207" x="5497513" y="4257675"/>
          <p14:tracePt t="65214" x="5497513" y="4359275"/>
          <p14:tracePt t="65222" x="5497513" y="4427538"/>
          <p14:tracePt t="65230" x="5497513" y="4538663"/>
          <p14:tracePt t="65238" x="5497513" y="4622800"/>
          <p14:tracePt t="65246" x="5497513" y="4724400"/>
          <p14:tracePt t="65254" x="5489575" y="4843463"/>
          <p14:tracePt t="65263" x="5405438" y="5013325"/>
          <p14:tracePt t="65270" x="5362575" y="5091113"/>
          <p14:tracePt t="65278" x="5251450" y="5268913"/>
          <p14:tracePt t="65286" x="5192713" y="5337175"/>
          <p14:tracePt t="65295" x="5141913" y="5413375"/>
          <p14:tracePt t="65301" x="5081588" y="5489575"/>
          <p14:tracePt t="65309" x="5064125" y="5524500"/>
          <p14:tracePt t="65317" x="5022850" y="5591175"/>
          <p14:tracePt t="65325" x="4979988" y="5651500"/>
          <p14:tracePt t="65333" x="4954588" y="5702300"/>
          <p14:tracePt t="65341" x="4929188" y="5761038"/>
          <p14:tracePt t="65349" x="4911725" y="5803900"/>
          <p14:tracePt t="65357" x="4894263" y="5838825"/>
          <p14:tracePt t="65365" x="4886325" y="5846763"/>
          <p14:tracePt t="65373" x="4886325" y="5864225"/>
          <p14:tracePt t="65382" x="4878388" y="5872163"/>
          <p14:tracePt t="65391" x="4878388" y="5880100"/>
          <p14:tracePt t="65398" x="4868863" y="5897563"/>
          <p14:tracePt t="65408" x="4868863" y="5905500"/>
          <p14:tracePt t="65414" x="4878388" y="5915025"/>
          <p14:tracePt t="65422" x="4886325" y="5915025"/>
          <p14:tracePt t="65430" x="4919663" y="5922963"/>
          <p14:tracePt t="65437" x="4946650" y="5940425"/>
          <p14:tracePt t="65449" x="4987925" y="5940425"/>
          <p14:tracePt t="65453" x="5022850" y="5948363"/>
          <p14:tracePt t="65463" x="5081588" y="5973763"/>
          <p14:tracePt t="65469" x="5141913" y="5983288"/>
          <p14:tracePt t="65479" x="5200650" y="5991225"/>
          <p14:tracePt t="65487" x="5345113" y="6016625"/>
          <p14:tracePt t="65495" x="5497513" y="6024563"/>
          <p14:tracePt t="65504" x="5626100" y="6034088"/>
          <p14:tracePt t="65511" x="5778500" y="6049963"/>
          <p14:tracePt t="65520" x="5854700" y="6049963"/>
          <p14:tracePt t="65528" x="5965825" y="6059488"/>
          <p14:tracePt t="65536" x="5999163" y="6059488"/>
          <p14:tracePt t="65544" x="6008688" y="6059488"/>
          <p14:tracePt t="65552" x="6016625" y="6059488"/>
          <p14:tracePt t="65560" x="6024563" y="6059488"/>
          <p14:tracePt t="65592" x="6016625" y="6059488"/>
          <p14:tracePt t="65600" x="5999163" y="6059488"/>
          <p14:tracePt t="65608" x="5940425" y="6076950"/>
          <p14:tracePt t="65616" x="5897563" y="6092825"/>
          <p14:tracePt t="65624" x="5803900" y="6110288"/>
          <p14:tracePt t="65634" x="5702300" y="6118225"/>
          <p14:tracePt t="65641" x="5608638" y="6135688"/>
          <p14:tracePt t="65648" x="5353050" y="6194425"/>
          <p14:tracePt t="65656" x="5192713" y="6221413"/>
          <p14:tracePt t="65665" x="5106988" y="6237288"/>
          <p14:tracePt t="65671" x="4886325" y="6262688"/>
          <p14:tracePt t="65680" x="4724400" y="6288088"/>
          <p14:tracePt t="65687" x="4622800" y="6313488"/>
          <p14:tracePt t="65695" x="4546600" y="6338888"/>
          <p14:tracePt t="65703" x="4486275" y="6348413"/>
          <p14:tracePt t="65711" x="4460875" y="6348413"/>
          <p14:tracePt t="65722" x="4452938" y="6348413"/>
          <p14:tracePt t="65762" x="4452938" y="6356350"/>
          <p14:tracePt t="65786" x="4460875" y="6365875"/>
          <p14:tracePt t="65794" x="4529138" y="6373813"/>
          <p14:tracePt t="65802" x="4597400" y="6381750"/>
          <p14:tracePt t="65810" x="4716463" y="6381750"/>
          <p14:tracePt t="65818" x="4810125" y="6381750"/>
          <p14:tracePt t="65826" x="4972050" y="6381750"/>
          <p14:tracePt t="65834" x="5106988" y="6381750"/>
          <p14:tracePt t="65842" x="5260975" y="6381750"/>
          <p14:tracePt t="65850" x="5524500" y="6348413"/>
          <p14:tracePt t="65858" x="5684838" y="6338888"/>
          <p14:tracePt t="65878" x="6024563" y="6305550"/>
          <p14:tracePt t="65883" x="6153150" y="6288088"/>
          <p14:tracePt t="65892" x="6280150" y="6280150"/>
          <p14:tracePt t="65898" x="6348413" y="6272213"/>
          <p14:tracePt t="65907" x="6381750" y="6272213"/>
          <p14:tracePt t="65914" x="6416675" y="6272213"/>
          <p14:tracePt t="65922" x="6442075" y="6262688"/>
          <p14:tracePt t="65930" x="6450013" y="6262688"/>
          <p14:tracePt t="65946" x="6457950" y="6262688"/>
          <p14:tracePt t="65962" x="6457950" y="6254750"/>
          <p14:tracePt t="65970" x="6457950" y="6246813"/>
          <p14:tracePt t="65978" x="6457950" y="6229350"/>
          <p14:tracePt t="65988" x="6457950" y="6186488"/>
          <p14:tracePt t="65994" x="6457950" y="6127750"/>
          <p14:tracePt t="66004" x="6457950" y="6042025"/>
          <p14:tracePt t="66010" x="6442075" y="5957888"/>
          <p14:tracePt t="66020" x="6432550" y="5905500"/>
          <p14:tracePt t="66026" x="6424613" y="5753100"/>
          <p14:tracePt t="66036" x="6416675" y="5608638"/>
          <p14:tracePt t="66044" x="6416675" y="5438775"/>
          <p14:tracePt t="66052" x="6416675" y="5286375"/>
          <p14:tracePt t="66060" x="6416675" y="5132388"/>
          <p14:tracePt t="66068" x="6416675" y="4954588"/>
          <p14:tracePt t="66076" x="6424613" y="4802188"/>
          <p14:tracePt t="66084" x="6424613" y="4503738"/>
          <p14:tracePt t="66092" x="6424613" y="4368800"/>
          <p14:tracePt t="66100" x="6424613" y="4265613"/>
          <p14:tracePt t="66109" x="6424613" y="4121150"/>
          <p14:tracePt t="66116" x="6424613" y="3986213"/>
          <p14:tracePt t="66125" x="6399213" y="3892550"/>
          <p14:tracePt t="66132" x="6381750" y="3806825"/>
          <p14:tracePt t="66141" x="6338888" y="3738563"/>
          <p14:tracePt t="66148" x="6280150" y="3679825"/>
          <p14:tracePt t="66157" x="6246813" y="3629025"/>
          <p14:tracePt t="66164" x="6229350" y="3603625"/>
          <p14:tracePt t="66172" x="6221413" y="3594100"/>
          <p14:tracePt t="66326" x="6221413" y="3586163"/>
          <p14:tracePt t="66335" x="6237288" y="3552825"/>
          <p14:tracePt t="66342" x="6254750" y="3502025"/>
          <p14:tracePt t="66350" x="6305550" y="3424238"/>
          <p14:tracePt t="66360" x="6330950" y="3365500"/>
          <p14:tracePt t="66366" x="6365875" y="3314700"/>
          <p14:tracePt t="66374" x="6399213" y="3221038"/>
          <p14:tracePt t="66382" x="6424613" y="3160713"/>
          <p14:tracePt t="66391" x="6442075" y="3084513"/>
          <p14:tracePt t="66398" x="6442075" y="3041650"/>
          <p14:tracePt t="66407" x="6442075" y="2982913"/>
          <p14:tracePt t="66414" x="6442075" y="2957513"/>
          <p14:tracePt t="66422" x="6407150" y="2871788"/>
          <p14:tracePt t="66430" x="6373813" y="2813050"/>
          <p14:tracePt t="66438" x="6348413" y="2787650"/>
          <p14:tracePt t="66446" x="6323013" y="2752725"/>
          <p14:tracePt t="66454" x="6297613" y="2727325"/>
          <p14:tracePt t="66462" x="6272213" y="2701925"/>
          <p14:tracePt t="66470" x="6237288" y="2686050"/>
          <p14:tracePt t="66478" x="6178550" y="2643188"/>
          <p14:tracePt t="66486" x="6153150" y="2633663"/>
          <p14:tracePt t="66494" x="6092825" y="2617788"/>
          <p14:tracePt t="66502" x="6049963" y="2600325"/>
          <p14:tracePt t="66510" x="6016625" y="2600325"/>
          <p14:tracePt t="66518" x="5983288" y="2600325"/>
          <p14:tracePt t="66526" x="5965825" y="2600325"/>
          <p14:tracePt t="66535" x="5948363" y="2600325"/>
          <p14:tracePt t="66542" x="5932488" y="2600325"/>
          <p14:tracePt t="66550" x="5915025" y="2600325"/>
          <p14:tracePt t="66558" x="5897563" y="2600325"/>
          <p14:tracePt t="66568" x="5872163" y="2600325"/>
          <p14:tracePt t="66574" x="5854700" y="2617788"/>
          <p14:tracePt t="66584" x="5829300" y="2633663"/>
          <p14:tracePt t="66593" x="5821363" y="2643188"/>
          <p14:tracePt t="66600" x="5803900" y="2651125"/>
          <p14:tracePt t="66608" x="5795963" y="2660650"/>
          <p14:tracePt t="66616" x="5778500" y="2668588"/>
          <p14:tracePt t="66625" x="5778500" y="2676525"/>
          <p14:tracePt t="66632" x="5770563" y="2676525"/>
          <p14:tracePt t="66643" x="5770563" y="2686050"/>
          <p14:tracePt t="66647" x="5761038" y="2701925"/>
          <p14:tracePt t="66656" x="5753100" y="2711450"/>
          <p14:tracePt t="66663" x="5753100" y="2727325"/>
          <p14:tracePt t="66671" x="5753100" y="2752725"/>
          <p14:tracePt t="66679" x="5753100" y="2795588"/>
          <p14:tracePt t="66687" x="5753100" y="2820988"/>
          <p14:tracePt t="66695" x="5745163" y="2846388"/>
          <p14:tracePt t="66703" x="5745163" y="2871788"/>
          <p14:tracePt t="66711" x="5745163" y="2897188"/>
          <p14:tracePt t="66719" x="5745163" y="2922588"/>
          <p14:tracePt t="66727" x="5745163" y="2949575"/>
          <p14:tracePt t="66735" x="5745163" y="2965450"/>
          <p14:tracePt t="66743" x="5745163" y="2974975"/>
          <p14:tracePt t="66751" x="5753100" y="2990850"/>
          <p14:tracePt t="66759" x="5761038" y="3008313"/>
          <p14:tracePt t="66818" x="5770563" y="3008313"/>
          <p14:tracePt t="66824" x="5778500" y="3008313"/>
          <p14:tracePt t="66832" x="5795963" y="3000375"/>
          <p14:tracePt t="66842" x="5813425" y="2982913"/>
          <p14:tracePt t="66848" x="5829300" y="2957513"/>
          <p14:tracePt t="66858" x="5846763" y="2914650"/>
          <p14:tracePt t="66864" x="5854700" y="2863850"/>
          <p14:tracePt t="66876" x="5864225" y="2805113"/>
          <p14:tracePt t="66882" x="5872163" y="2744788"/>
          <p14:tracePt t="66891" x="5880100" y="2660650"/>
          <p14:tracePt t="66898" x="5880100" y="2592388"/>
          <p14:tracePt t="66907" x="5880100" y="2532063"/>
          <p14:tracePt t="66915" x="5880100" y="2447925"/>
          <p14:tracePt t="66922" x="5880100" y="2344738"/>
          <p14:tracePt t="66930" x="5872163" y="2260600"/>
          <p14:tracePt t="66938" x="5838825" y="2141538"/>
          <p14:tracePt t="66946" x="5829300" y="2082800"/>
          <p14:tracePt t="66954" x="5803900" y="2022475"/>
          <p14:tracePt t="66962" x="5795963" y="1997075"/>
          <p14:tracePt t="66970" x="5788025" y="1979613"/>
          <p14:tracePt t="66978" x="5788025" y="1971675"/>
          <p14:tracePt t="67068" x="5778500" y="1971675"/>
          <p14:tracePt t="67082" x="5770563" y="1971675"/>
          <p14:tracePt t="67089" x="5761038" y="1997075"/>
          <p14:tracePt t="67097" x="5745163" y="2030413"/>
          <p14:tracePt t="67106" x="5727700" y="2082800"/>
          <p14:tracePt t="67113" x="5710238" y="2133600"/>
          <p14:tracePt t="67125" x="5684838" y="2192338"/>
          <p14:tracePt t="67129" x="5668963" y="2278063"/>
          <p14:tracePt t="67139" x="5641975" y="2362200"/>
          <p14:tracePt t="67145" x="5641975" y="2438400"/>
          <p14:tracePt t="67156" x="5634038" y="2566988"/>
          <p14:tracePt t="67164" x="5634038" y="2668588"/>
          <p14:tracePt t="67172" x="5659438" y="2830513"/>
          <p14:tracePt t="67180" x="5684838" y="2889250"/>
          <p14:tracePt t="67188" x="5727700" y="3008313"/>
          <p14:tracePt t="67195" x="5761038" y="3094038"/>
          <p14:tracePt t="67204" x="5795963" y="3144838"/>
          <p14:tracePt t="67212" x="5821363" y="3195638"/>
          <p14:tracePt t="67220" x="5854700" y="3246438"/>
          <p14:tracePt t="67228" x="5880100" y="3279775"/>
          <p14:tracePt t="67235" x="5897563" y="3305175"/>
          <p14:tracePt t="67244" x="5922963" y="3330575"/>
          <p14:tracePt t="67253" x="5932488" y="3348038"/>
          <p14:tracePt t="67260" x="5957888" y="3355975"/>
          <p14:tracePt t="67268" x="5965825" y="3365500"/>
          <p14:tracePt t="67276" x="5973763" y="3373438"/>
          <p14:tracePt t="67292" x="5973763" y="3382963"/>
          <p14:tracePt t="67470" x="5973763" y="3373438"/>
          <p14:tracePt t="67510" x="5973763" y="3365500"/>
          <p14:tracePt t="67645" x="5965825" y="3365500"/>
          <p14:tracePt t="67661" x="5957888" y="3365500"/>
          <p14:tracePt t="67703" x="5948363" y="3365500"/>
          <p14:tracePt t="67744" x="5940425" y="3365500"/>
          <p14:tracePt t="67800" x="5932488" y="3365500"/>
          <p14:tracePt t="67824" x="5922963" y="3365500"/>
          <p14:tracePt t="67856" x="5915025" y="3365500"/>
          <p14:tracePt t="68420" x="5915025" y="3373438"/>
          <p14:tracePt t="68436" x="5915025" y="3382963"/>
          <p14:tracePt t="68444" x="5905500" y="3382963"/>
          <p14:tracePt t="68452" x="5889625" y="3408363"/>
          <p14:tracePt t="68460" x="5864225" y="3441700"/>
          <p14:tracePt t="68468" x="5846763" y="3467100"/>
          <p14:tracePt t="68476" x="5838825" y="3484563"/>
          <p14:tracePt t="68484" x="5838825" y="3509963"/>
          <p14:tracePt t="68494" x="5838825" y="3552825"/>
          <p14:tracePt t="68500" x="5821363" y="3603625"/>
          <p14:tracePt t="68510" x="5813425" y="3646488"/>
          <p14:tracePt t="68516" x="5803900" y="3679825"/>
          <p14:tracePt t="68710" x="5803900" y="3671888"/>
          <p14:tracePt t="68718" x="5803900" y="3654425"/>
          <p14:tracePt t="68725" x="5803900" y="3636963"/>
          <p14:tracePt t="68734" x="5803900" y="3629025"/>
          <p14:tracePt t="68741" x="5803900" y="3611563"/>
          <p14:tracePt t="68750" x="5803900" y="3603625"/>
          <p14:tracePt t="68797" x="5803900" y="3594100"/>
          <p14:tracePt t="68806" x="5795963" y="3586163"/>
          <p14:tracePt t="68814" x="5788025" y="3578225"/>
          <p14:tracePt t="68824" x="5788025" y="3552825"/>
          <p14:tracePt t="68830" x="5788025" y="3543300"/>
          <p14:tracePt t="68864" x="5788025" y="3535363"/>
          <p14:tracePt t="68880" x="5788025" y="3527425"/>
          <p14:tracePt t="68888" x="5788025" y="3517900"/>
          <p14:tracePt t="68920" x="5788025" y="3509963"/>
          <p14:tracePt t="68944" x="5788025" y="3502025"/>
          <p14:tracePt t="68992" x="5795963" y="3492500"/>
          <p14:tracePt t="69032" x="5795963" y="3484563"/>
          <p14:tracePt t="69146" x="5803900" y="3484563"/>
          <p14:tracePt t="69210" x="5803900" y="3475038"/>
          <p14:tracePt t="69226" x="5813425" y="3467100"/>
          <p14:tracePt t="69241" x="5813425" y="3459163"/>
          <p14:tracePt t="69273" x="5813425" y="3449638"/>
          <p14:tracePt t="69313" x="5813425" y="3441700"/>
          <p14:tracePt t="69564" x="5813425" y="3433763"/>
          <p14:tracePt t="69579" x="5813425" y="3424238"/>
          <p14:tracePt t="69587" x="5813425" y="3416300"/>
          <p14:tracePt t="69611" x="5813425" y="3408363"/>
          <p14:tracePt t="69620" x="5813425" y="3398838"/>
          <p14:tracePt t="69651" x="5813425" y="3390900"/>
          <p14:tracePt t="69659" x="5813425" y="3382963"/>
          <p14:tracePt t="69667" x="5821363" y="3382963"/>
          <p14:tracePt t="69677" x="5821363" y="3373438"/>
          <p14:tracePt t="69701" x="5821363" y="3365500"/>
          <p14:tracePt t="69725" x="5821363" y="3355975"/>
          <p14:tracePt t="69758" x="5829300" y="3355975"/>
          <p14:tracePt t="69766" x="5838825" y="3348038"/>
          <p14:tracePt t="69776" x="5846763" y="3348038"/>
          <p14:tracePt t="69782" x="5854700" y="3348038"/>
          <p14:tracePt t="69791" x="5864225" y="3340100"/>
          <p14:tracePt t="69807" x="5872163" y="3340100"/>
          <p14:tracePt t="69815" x="5880100" y="3330575"/>
          <p14:tracePt t="69838" x="5889625" y="3330575"/>
          <p14:tracePt t="69854" x="5897563" y="3322638"/>
          <p14:tracePt t="69876" x="5897563" y="3314700"/>
          <p14:tracePt t="69878" x="5905500" y="3305175"/>
          <p14:tracePt t="69886" x="5905500" y="3289300"/>
          <p14:tracePt t="69894" x="5915025" y="3271838"/>
          <p14:tracePt t="69902" x="5915025" y="3263900"/>
          <p14:tracePt t="69910" x="5915025" y="3238500"/>
          <p14:tracePt t="69918" x="5915025" y="3221038"/>
          <p14:tracePt t="69926" x="5915025" y="3195638"/>
          <p14:tracePt t="69934" x="5915025" y="3170238"/>
          <p14:tracePt t="69942" x="5915025" y="3144838"/>
          <p14:tracePt t="69950" x="5915025" y="3127375"/>
          <p14:tracePt t="69960" x="5915025" y="3094038"/>
          <p14:tracePt t="69968" x="5915025" y="3067050"/>
          <p14:tracePt t="69976" x="5915025" y="3051175"/>
          <p14:tracePt t="69984" x="5915025" y="3016250"/>
          <p14:tracePt t="69992" x="5905500" y="2974975"/>
          <p14:tracePt t="70000" x="5897563" y="2949575"/>
          <p14:tracePt t="70009" x="5889625" y="2932113"/>
          <p14:tracePt t="70015" x="5889625" y="2914650"/>
          <p14:tracePt t="70024" x="5880100" y="2889250"/>
          <p14:tracePt t="70032" x="5880100" y="2863850"/>
          <p14:tracePt t="70040" x="5872163" y="2846388"/>
          <p14:tracePt t="70048" x="5864225" y="2846388"/>
          <p14:tracePt t="70057" x="5864225" y="2830513"/>
          <p14:tracePt t="70064" x="5864225" y="2820988"/>
          <p14:tracePt t="70072" x="5854700" y="2813050"/>
          <p14:tracePt t="70080" x="5846763" y="2805113"/>
          <p14:tracePt t="70088" x="5846763" y="2795588"/>
          <p14:tracePt t="70096" x="5838825" y="2795588"/>
          <p14:tracePt t="70104" x="5838825" y="2787650"/>
          <p14:tracePt t="70128" x="5838825" y="2778125"/>
          <p14:tracePt t="70160" x="5829300" y="2770188"/>
          <p14:tracePt t="70168" x="5821363" y="2752725"/>
          <p14:tracePt t="70176" x="5813425" y="2744788"/>
          <p14:tracePt t="70184" x="5803900" y="2727325"/>
          <p14:tracePt t="70192" x="5788025" y="2711450"/>
          <p14:tracePt t="70200" x="5778500" y="2693988"/>
          <p14:tracePt t="70208" x="5770563" y="2693988"/>
          <p14:tracePt t="70216" x="5770563" y="2686050"/>
          <p14:tracePt t="70226" x="5761038" y="2676525"/>
          <p14:tracePt t="70232" x="5753100" y="2676525"/>
          <p14:tracePt t="70297" x="5745163" y="2693988"/>
          <p14:tracePt t="70306" x="5727700" y="2711450"/>
          <p14:tracePt t="70313" x="5710238" y="2744788"/>
          <p14:tracePt t="70321" x="5710238" y="2770188"/>
          <p14:tracePt t="70329" x="5684838" y="2813050"/>
          <p14:tracePt t="70337" x="5668963" y="2855913"/>
          <p14:tracePt t="70345" x="5651500" y="2889250"/>
          <p14:tracePt t="70354" x="5641975" y="2922588"/>
          <p14:tracePt t="70362" x="5626100" y="2957513"/>
          <p14:tracePt t="70370" x="5616575" y="2974975"/>
          <p14:tracePt t="70378" x="5616575" y="2990850"/>
          <p14:tracePt t="70386" x="5616575" y="3000375"/>
          <p14:tracePt t="70394" x="5616575" y="3008313"/>
          <p14:tracePt t="70402" x="5616575" y="3016250"/>
          <p14:tracePt t="70410" x="5616575" y="3025775"/>
          <p14:tracePt t="70426" x="5616575" y="3033713"/>
          <p14:tracePt t="70434" x="5616575" y="3041650"/>
          <p14:tracePt t="70442" x="5616575" y="3051175"/>
          <p14:tracePt t="70450" x="5616575" y="3059113"/>
          <p14:tracePt t="70458" x="5616575" y="3067050"/>
          <p14:tracePt t="70466" x="5616575" y="3076575"/>
          <p14:tracePt t="70474" x="5616575" y="3084513"/>
          <p14:tracePt t="70482" x="5616575" y="3101975"/>
          <p14:tracePt t="70500" x="5616575" y="3109913"/>
          <p14:tracePt t="70507" x="5616575" y="3119438"/>
          <p14:tracePt t="70516" x="5626100" y="3135313"/>
          <p14:tracePt t="70524" x="5634038" y="3152775"/>
          <p14:tracePt t="70532" x="5634038" y="3160713"/>
          <p14:tracePt t="70548" x="5634038" y="3170238"/>
          <p14:tracePt t="70557" x="5634038" y="3178175"/>
          <p14:tracePt t="70628" x="5634038" y="3186113"/>
          <p14:tracePt t="70667" x="5641975" y="3195638"/>
          <p14:tracePt t="70676" x="5641975" y="3203575"/>
          <p14:tracePt t="70684" x="5651500" y="3211513"/>
          <p14:tracePt t="70692" x="5659438" y="3221038"/>
          <p14:tracePt t="70699" x="5659438" y="3228975"/>
          <p14:tracePt t="70707" x="5668963" y="3238500"/>
          <p14:tracePt t="70715" x="5676900" y="3246438"/>
          <p14:tracePt t="70723" x="5676900" y="3254375"/>
          <p14:tracePt t="70740" x="5694363" y="3263900"/>
          <p14:tracePt t="70748" x="5702300" y="3271838"/>
          <p14:tracePt t="70756" x="5710238" y="3279775"/>
          <p14:tracePt t="70764" x="5719763" y="3289300"/>
          <p14:tracePt t="70772" x="5745163" y="3305175"/>
          <p14:tracePt t="70780" x="5761038" y="3322638"/>
          <p14:tracePt t="70793" x="5778500" y="3340100"/>
          <p14:tracePt t="70795" x="5795963" y="3348038"/>
          <p14:tracePt t="70808" x="5813425" y="3355975"/>
          <p14:tracePt t="70812" x="5821363" y="3355975"/>
          <p14:tracePt t="70823" x="5829300" y="3355975"/>
          <p14:tracePt t="70830" x="5829300" y="3365500"/>
          <p14:tracePt t="70846" x="5829300" y="3373438"/>
          <p14:tracePt t="70854" x="5838825" y="3373438"/>
          <p14:tracePt t="71272" x="5838825" y="3355975"/>
          <p14:tracePt t="71280" x="5838825" y="3340100"/>
          <p14:tracePt t="71289" x="5838825" y="3322638"/>
          <p14:tracePt t="71296" x="5829300" y="3297238"/>
          <p14:tracePt t="71304" x="5821363" y="3271838"/>
          <p14:tracePt t="71312" x="5813425" y="3228975"/>
          <p14:tracePt t="71320" x="5795963" y="3144838"/>
          <p14:tracePt t="71329" x="5778500" y="3084513"/>
          <p14:tracePt t="71336" x="5770563" y="3051175"/>
          <p14:tracePt t="71344" x="5761038" y="2982913"/>
          <p14:tracePt t="71352" x="5753100" y="2889250"/>
          <p14:tracePt t="71359" x="5745163" y="2820988"/>
          <p14:tracePt t="71369" x="5735638" y="2770188"/>
          <p14:tracePt t="71378" x="5727700" y="2727325"/>
          <p14:tracePt t="71385" x="5727700" y="2693988"/>
          <p14:tracePt t="71393" x="5727700" y="2668588"/>
          <p14:tracePt t="71401" x="5719763" y="2651125"/>
          <p14:tracePt t="71409" x="5719763" y="2643188"/>
          <p14:tracePt t="71417" x="5719763" y="2633663"/>
          <p14:tracePt t="71441" x="5719763" y="2625725"/>
          <p14:tracePt t="71449" x="5719763" y="2617788"/>
          <p14:tracePt t="71458" x="5710238" y="2608263"/>
          <p14:tracePt t="71473" x="5710238" y="2600325"/>
          <p14:tracePt t="71481" x="5710238" y="2592388"/>
          <p14:tracePt t="71489" x="5710238" y="2582863"/>
          <p14:tracePt t="71497" x="5710238" y="2566988"/>
          <p14:tracePt t="71506" x="5710238" y="2557463"/>
          <p14:tracePt t="71514" x="5710238" y="2541588"/>
          <p14:tracePt t="71522" x="5710238" y="2516188"/>
          <p14:tracePt t="71538" x="5710238" y="2489200"/>
          <p14:tracePt t="71545" x="5710238" y="2481263"/>
          <p14:tracePt t="71554" x="5710238" y="2463800"/>
          <p14:tracePt t="71562" x="5710238" y="2438400"/>
          <p14:tracePt t="71570" x="5710238" y="2430463"/>
          <p14:tracePt t="71578" x="5710238" y="2397125"/>
          <p14:tracePt t="71590" x="5719763" y="2371725"/>
          <p14:tracePt t="71597" x="5727700" y="2336800"/>
          <p14:tracePt t="71606" x="5735638" y="2319338"/>
          <p14:tracePt t="71614" x="5735638" y="2286000"/>
          <p14:tracePt t="71622" x="5735638" y="2260600"/>
          <p14:tracePt t="71632" x="5735638" y="2235200"/>
          <p14:tracePt t="71638" x="5735638" y="2217738"/>
          <p14:tracePt t="71649" x="5735638" y="2192338"/>
          <p14:tracePt t="71653" x="5735638" y="2166938"/>
          <p14:tracePt t="71663" x="5735638" y="2149475"/>
          <p14:tracePt t="71671" x="5735638" y="2141538"/>
          <p14:tracePt t="71679" x="5727700" y="2133600"/>
          <p14:tracePt t="71687" x="5727700" y="2124075"/>
          <p14:tracePt t="71695" x="5727700" y="2116138"/>
          <p14:tracePt t="71703" x="5719763" y="2116138"/>
          <p14:tracePt t="71780" x="5719763" y="2124075"/>
          <p14:tracePt t="71788" x="5719763" y="2133600"/>
          <p14:tracePt t="71796" x="5719763" y="2166938"/>
          <p14:tracePt t="71804" x="5719763" y="2209800"/>
          <p14:tracePt t="71812" x="5719763" y="2235200"/>
          <p14:tracePt t="71820" x="5719763" y="2286000"/>
          <p14:tracePt t="71828" x="5719763" y="2371725"/>
          <p14:tracePt t="71836" x="5719763" y="2455863"/>
          <p14:tracePt t="71844" x="5719763" y="2489200"/>
          <p14:tracePt t="71852" x="5719763" y="2541588"/>
          <p14:tracePt t="71860" x="5719763" y="2608263"/>
          <p14:tracePt t="71868" x="5727700" y="2660650"/>
          <p14:tracePt t="71876" x="5727700" y="2701925"/>
          <p14:tracePt t="71893" x="5745163" y="2795588"/>
          <p14:tracePt t="71901" x="5745163" y="2838450"/>
          <p14:tracePt t="71907" x="5753100" y="2889250"/>
          <p14:tracePt t="71917" x="5761038" y="2914650"/>
          <p14:tracePt t="71923" x="5761038" y="2974975"/>
          <p14:tracePt t="71933" x="5770563" y="3000375"/>
          <p14:tracePt t="71939" x="5770563" y="3033713"/>
          <p14:tracePt t="71949" x="5770563" y="3041650"/>
          <p14:tracePt t="71957" x="5770563" y="3067050"/>
          <p14:tracePt t="71965" x="5778500" y="3084513"/>
          <p14:tracePt t="71974" x="5778500" y="3094038"/>
          <p14:tracePt t="71982" x="5778500" y="3101975"/>
          <p14:tracePt t="72233" x="5778500" y="3094038"/>
          <p14:tracePt t="72241" x="5788025" y="3084513"/>
          <p14:tracePt t="72249" x="5788025" y="3076575"/>
          <p14:tracePt t="72257" x="5788025" y="3067050"/>
          <p14:tracePt t="72266" x="5795963" y="3059113"/>
          <p14:tracePt t="72273" x="5795963" y="3041650"/>
          <p14:tracePt t="72281" x="5795963" y="3033713"/>
          <p14:tracePt t="72288" x="5795963" y="3016250"/>
          <p14:tracePt t="72304" x="5795963" y="3000375"/>
          <p14:tracePt t="72312" x="5795963" y="2990850"/>
          <p14:tracePt t="72320" x="5795963" y="2982913"/>
          <p14:tracePt t="72328" x="5795963" y="2965450"/>
          <p14:tracePt t="72344" x="5795963" y="2957513"/>
          <p14:tracePt t="72368" x="5788025" y="2957513"/>
          <p14:tracePt t="72523" x="5788025" y="2949575"/>
          <p14:tracePt t="72530" x="5788025" y="2940050"/>
          <p14:tracePt t="72539" x="5788025" y="2932113"/>
          <p14:tracePt t="72546" x="5788025" y="2922588"/>
          <p14:tracePt t="72562" x="5788025" y="2914650"/>
          <p14:tracePt t="72570" x="5788025" y="2906713"/>
          <p14:tracePt t="72578" x="5788025" y="2897188"/>
          <p14:tracePt t="72609" x="5788025" y="2889250"/>
          <p14:tracePt t="72697" x="5788025" y="2897188"/>
          <p14:tracePt t="72706" x="5788025" y="2914650"/>
          <p14:tracePt t="72713" x="5788025" y="2922588"/>
          <p14:tracePt t="72722" x="5788025" y="2949575"/>
          <p14:tracePt t="72730" x="5788025" y="2957513"/>
          <p14:tracePt t="72738" x="5788025" y="2965450"/>
          <p14:tracePt t="72748" x="5788025" y="2974975"/>
          <p14:tracePt t="72754" x="5788025" y="2982913"/>
          <p14:tracePt t="72765" x="5795963" y="2982913"/>
          <p14:tracePt t="72770" x="5795963" y="2990850"/>
          <p14:tracePt t="72780" x="5795963" y="3000375"/>
          <p14:tracePt t="72786" x="5795963" y="3008313"/>
          <p14:tracePt t="72797" x="5795963" y="3016250"/>
          <p14:tracePt t="72804" x="5803900" y="3025775"/>
          <p14:tracePt t="72820" x="5803900" y="3033713"/>
          <p14:tracePt t="72836" x="5813425" y="3033713"/>
          <p14:tracePt t="72884" x="5813425" y="3041650"/>
          <p14:tracePt t="74752" x="5821363" y="3051175"/>
          <p14:tracePt t="74762" x="5829300" y="3084513"/>
          <p14:tracePt t="74770" x="5838825" y="3109913"/>
          <p14:tracePt t="74778" x="5854700" y="3152775"/>
          <p14:tracePt t="74786" x="5864225" y="3178175"/>
          <p14:tracePt t="74794" x="5872163" y="3211513"/>
          <p14:tracePt t="74802" x="5872163" y="3238500"/>
          <p14:tracePt t="74810" x="5880100" y="3254375"/>
          <p14:tracePt t="74818" x="5889625" y="3271838"/>
          <p14:tracePt t="74826" x="5897563" y="3279775"/>
          <p14:tracePt t="74843" x="5897563" y="3289300"/>
          <p14:tracePt t="74922" x="5889625" y="3289300"/>
          <p14:tracePt t="74930" x="5880100" y="3289300"/>
          <p14:tracePt t="74938" x="5864225" y="3297238"/>
          <p14:tracePt t="74946" x="5846763" y="3305175"/>
          <p14:tracePt t="74955" x="5829300" y="3314700"/>
          <p14:tracePt t="74962" x="5813425" y="3314700"/>
          <p14:tracePt t="74978" x="5803900" y="3322638"/>
          <p14:tracePt t="74986" x="5788025" y="3322638"/>
          <p14:tracePt t="75002" x="5778500" y="3322638"/>
          <p14:tracePt t="75010" x="5770563" y="3322638"/>
          <p14:tracePt t="75018" x="5770563" y="3330575"/>
          <p14:tracePt t="75028" x="5753100" y="3330575"/>
          <p14:tracePt t="75034" x="5735638" y="3340100"/>
          <p14:tracePt t="75044" x="5727700" y="3340100"/>
          <p14:tracePt t="75052" x="5719763" y="3340100"/>
          <p14:tracePt t="75060" x="5710238" y="3340100"/>
          <p14:tracePt t="75156" x="5702300" y="3340100"/>
          <p14:tracePt t="75374" x="5684838" y="3340100"/>
          <p14:tracePt t="75382" x="5668963" y="3340100"/>
          <p14:tracePt t="75389" x="5641975" y="3340100"/>
          <p14:tracePt t="75397" x="5616575" y="3348038"/>
          <p14:tracePt t="75406" x="5600700" y="3348038"/>
          <p14:tracePt t="75413" x="5575300" y="3348038"/>
          <p14:tracePt t="75421" x="5540375" y="3348038"/>
          <p14:tracePt t="75429" x="5532438" y="3348038"/>
          <p14:tracePt t="75437" x="5507038" y="3348038"/>
          <p14:tracePt t="75445" x="5489575" y="3348038"/>
          <p14:tracePt t="75454" x="5481638" y="3348038"/>
          <p14:tracePt t="75462" x="5464175" y="3348038"/>
          <p14:tracePt t="75471" x="5456238" y="3348038"/>
          <p14:tracePt t="75478" x="5438775" y="3348038"/>
          <p14:tracePt t="75488" x="5430838" y="3348038"/>
          <p14:tracePt t="75502" x="5421313" y="3348038"/>
          <p14:tracePt t="75592" x="5421313" y="3355975"/>
          <p14:tracePt t="75648" x="5421313" y="3365500"/>
          <p14:tracePt t="75719" x="5430838" y="3373438"/>
          <p14:tracePt t="75727" x="5446713" y="3382963"/>
          <p14:tracePt t="75735" x="5456238" y="3382963"/>
          <p14:tracePt t="75744" x="5489575" y="3390900"/>
          <p14:tracePt t="75752" x="5507038" y="3390900"/>
          <p14:tracePt t="75760" x="5532438" y="3390900"/>
          <p14:tracePt t="75768" x="5540375" y="3390900"/>
          <p14:tracePt t="75776" x="5565775" y="3390900"/>
          <p14:tracePt t="75784" x="5591175" y="3390900"/>
          <p14:tracePt t="75792" x="5608638" y="3398838"/>
          <p14:tracePt t="75800" x="5626100" y="3398838"/>
          <p14:tracePt t="75809" x="5651500" y="3398838"/>
          <p14:tracePt t="75816" x="5676900" y="3398838"/>
          <p14:tracePt t="75825" x="5702300" y="3398838"/>
          <p14:tracePt t="75832" x="5727700" y="3398838"/>
          <p14:tracePt t="75842" x="5753100" y="3398838"/>
          <p14:tracePt t="75848" x="5788025" y="3398838"/>
          <p14:tracePt t="75858" x="5821363" y="3398838"/>
          <p14:tracePt t="75864" x="5872163" y="3398838"/>
          <p14:tracePt t="75873" x="5915025" y="3398838"/>
          <p14:tracePt t="75892" x="5991225" y="3398838"/>
          <p14:tracePt t="75898" x="6016625" y="3398838"/>
          <p14:tracePt t="75907" x="6034088" y="3398838"/>
          <p14:tracePt t="75914" x="6059488" y="3398838"/>
          <p14:tracePt t="75922" x="6076950" y="3398838"/>
          <p14:tracePt t="75938" x="6084888" y="3398838"/>
          <p14:tracePt t="75962" x="6092825" y="3398838"/>
          <p14:tracePt t="75978" x="6102350" y="3398838"/>
          <p14:tracePt t="75987" x="6110288" y="3390900"/>
          <p14:tracePt t="75994" x="6135688" y="3390900"/>
          <p14:tracePt t="76003" x="6143625" y="3390900"/>
          <p14:tracePt t="76010" x="6161088" y="3390900"/>
          <p14:tracePt t="76019" x="6194425" y="3390900"/>
          <p14:tracePt t="76026" x="6237288" y="3390900"/>
          <p14:tracePt t="76034" x="6262688" y="3390900"/>
          <p14:tracePt t="76042" x="6297613" y="3390900"/>
          <p14:tracePt t="76050" x="6330950" y="3390900"/>
          <p14:tracePt t="76058" x="6365875" y="3390900"/>
          <p14:tracePt t="76066" x="6424613" y="3390900"/>
          <p14:tracePt t="76075" x="6442075" y="3390900"/>
          <p14:tracePt t="76082" x="6467475" y="3390900"/>
          <p14:tracePt t="76091" x="6510338" y="3390900"/>
          <p14:tracePt t="76098" x="6518275" y="3390900"/>
          <p14:tracePt t="76107" x="6543675" y="3390900"/>
          <p14:tracePt t="76114" x="6551613" y="3390900"/>
          <p14:tracePt t="77082" x="6510338" y="3390900"/>
          <p14:tracePt t="77090" x="6467475" y="3390900"/>
          <p14:tracePt t="77098" x="6391275" y="3390900"/>
          <p14:tracePt t="77107" x="6323013" y="3390900"/>
          <p14:tracePt t="77114" x="6237288" y="3390900"/>
          <p14:tracePt t="77122" x="6034088" y="3424238"/>
          <p14:tracePt t="77130" x="5905500" y="3484563"/>
          <p14:tracePt t="77138" x="5788025" y="3543300"/>
          <p14:tracePt t="77146" x="5684838" y="3611563"/>
          <p14:tracePt t="77300" x="5668963" y="3611563"/>
          <p14:tracePt t="77307" x="5616575" y="3611563"/>
          <p14:tracePt t="77315" x="5583238" y="3619500"/>
          <p14:tracePt t="77323" x="5540375" y="3619500"/>
          <p14:tracePt t="77331" x="5481638" y="3629025"/>
          <p14:tracePt t="77343" x="5464175" y="3629025"/>
          <p14:tracePt t="77351" x="5446713" y="3629025"/>
          <p14:tracePt t="77391" x="5456238" y="3629025"/>
          <p14:tracePt t="77407" x="5456238" y="3619500"/>
          <p14:tracePt t="77423" x="5446713" y="3611563"/>
          <p14:tracePt t="77431" x="5438775" y="3603625"/>
          <p14:tracePt t="77439" x="5421313" y="3594100"/>
          <p14:tracePt t="77448" x="5413375" y="3586163"/>
          <p14:tracePt t="77458" x="5395913" y="3586163"/>
          <p14:tracePt t="77463" x="5395913" y="3578225"/>
          <p14:tracePt t="77471" x="5387975" y="3568700"/>
          <p14:tracePt t="77479" x="5387975" y="3560763"/>
          <p14:tracePt t="77487" x="5387975" y="3552825"/>
          <p14:tracePt t="77497" x="5387975" y="3535363"/>
          <p14:tracePt t="77511" x="5395913" y="3527425"/>
          <p14:tracePt t="77520" x="5395913" y="3517900"/>
          <p14:tracePt t="77530" x="5395913" y="3509963"/>
          <p14:tracePt t="77552" x="5395913" y="3502025"/>
          <p14:tracePt t="77560" x="5395913" y="3492500"/>
          <p14:tracePt t="77614" x="5395913" y="3502025"/>
          <p14:tracePt t="77622" x="5395913" y="3509963"/>
          <p14:tracePt t="77630" x="5405438" y="3535363"/>
          <p14:tracePt t="77638" x="5405438" y="3568700"/>
          <p14:tracePt t="77646" x="5405438" y="3594100"/>
          <p14:tracePt t="77654" x="5405438" y="3619500"/>
          <p14:tracePt t="77664" x="5405438" y="3679825"/>
          <p14:tracePt t="77669" x="5405438" y="3687763"/>
          <p14:tracePt t="77677" x="5405438" y="3705225"/>
          <p14:tracePt t="77685" x="5405438" y="3713163"/>
          <p14:tracePt t="77709" x="5405438" y="3722688"/>
          <p14:tracePt t="77729" x="5395913" y="3730625"/>
          <p14:tracePt t="77737" x="5387975" y="3730625"/>
          <p14:tracePt t="77745" x="5380038" y="3730625"/>
          <p14:tracePt t="77753" x="5370513" y="3730625"/>
          <p14:tracePt t="77761" x="5362575" y="3730625"/>
          <p14:tracePt t="77769" x="5345113" y="3730625"/>
          <p14:tracePt t="77777" x="5319713" y="3730625"/>
          <p14:tracePt t="77785" x="5302250" y="3730625"/>
          <p14:tracePt t="77793" x="5286375" y="3713163"/>
          <p14:tracePt t="77801" x="5260975" y="3697288"/>
          <p14:tracePt t="77809" x="5226050" y="3679825"/>
          <p14:tracePt t="77817" x="5175250" y="3636963"/>
          <p14:tracePt t="77825" x="5141913" y="3611563"/>
          <p14:tracePt t="77834" x="5099050" y="3586163"/>
          <p14:tracePt t="77844" x="5073650" y="3560763"/>
          <p14:tracePt t="77850" x="5056188" y="3535363"/>
          <p14:tracePt t="77860" x="4997450" y="3484563"/>
          <p14:tracePt t="77866" x="4972050" y="3459163"/>
          <p14:tracePt t="77877" x="4954588" y="3433763"/>
          <p14:tracePt t="77892" x="4919663" y="3398838"/>
          <p14:tracePt t="77900" x="4903788" y="3398838"/>
          <p14:tracePt t="77908" x="4894263" y="3382963"/>
          <p14:tracePt t="77920" x="4886325" y="3382963"/>
          <p14:tracePt t="77928" x="4878388" y="3373438"/>
          <p14:tracePt t="77944" x="4868863" y="3365500"/>
          <p14:tracePt t="77952" x="4860925" y="3365500"/>
          <p14:tracePt t="77960" x="4852988" y="3365500"/>
          <p14:tracePt t="77968" x="4843463" y="3355975"/>
          <p14:tracePt t="77976" x="4827588" y="3348038"/>
          <p14:tracePt t="77984" x="4818063" y="3348038"/>
          <p14:tracePt t="77992" x="4810125" y="3330575"/>
          <p14:tracePt t="78000" x="4792663" y="3330575"/>
          <p14:tracePt t="78009" x="4784725" y="3322638"/>
          <p14:tracePt t="78016" x="4775200" y="3314700"/>
          <p14:tracePt t="78024" x="4759325" y="3297238"/>
          <p14:tracePt t="78032" x="4741863" y="3289300"/>
          <p14:tracePt t="78041" x="4724400" y="3271838"/>
          <p14:tracePt t="78048" x="4699000" y="3263900"/>
          <p14:tracePt t="78057" x="4683125" y="3238500"/>
          <p14:tracePt t="78064" x="4657725" y="3221038"/>
          <p14:tracePt t="78072" x="4630738" y="3203575"/>
          <p14:tracePt t="78080" x="4614863" y="3195638"/>
          <p14:tracePt t="78088" x="4605338" y="3186113"/>
          <p14:tracePt t="78096" x="4597400" y="3186113"/>
          <p14:tracePt t="78104" x="4589463" y="3186113"/>
          <p14:tracePt t="78111" x="4589463" y="3178175"/>
          <p14:tracePt t="78119" x="4579938" y="3178175"/>
          <p14:tracePt t="78127" x="4579938" y="3170238"/>
          <p14:tracePt t="78145" x="4579938" y="3152775"/>
          <p14:tracePt t="78154" x="4579938" y="3127375"/>
          <p14:tracePt t="78161" x="4572000" y="3119438"/>
          <p14:tracePt t="78169" x="4572000" y="3084513"/>
          <p14:tracePt t="78178" x="4572000" y="3059113"/>
          <p14:tracePt t="78185" x="4564063" y="3033713"/>
          <p14:tracePt t="78194" x="4564063" y="3008313"/>
          <p14:tracePt t="78202" x="4564063" y="2982913"/>
          <p14:tracePt t="78210" x="4564063" y="2974975"/>
          <p14:tracePt t="78218" x="4564063" y="2949575"/>
          <p14:tracePt t="78226" x="4564063" y="2932113"/>
          <p14:tracePt t="78242" x="4564063" y="2906713"/>
          <p14:tracePt t="78250" x="4564063" y="2897188"/>
          <p14:tracePt t="78258" x="4564063" y="2881313"/>
          <p14:tracePt t="78266" x="4572000" y="2863850"/>
          <p14:tracePt t="78275" x="4589463" y="2855913"/>
          <p14:tracePt t="78282" x="4605338" y="2830513"/>
          <p14:tracePt t="78291" x="4614863" y="2805113"/>
          <p14:tracePt t="78298" x="4630738" y="2787650"/>
          <p14:tracePt t="78308" x="4640263" y="2778125"/>
          <p14:tracePt t="78314" x="4648200" y="2770188"/>
          <p14:tracePt t="78323" x="4665663" y="2744788"/>
          <p14:tracePt t="78330" x="4683125" y="2736850"/>
          <p14:tracePt t="78338" x="4699000" y="2719388"/>
          <p14:tracePt t="78354" x="4716463" y="2701925"/>
          <p14:tracePt t="78362" x="4733925" y="2693988"/>
          <p14:tracePt t="78370" x="4749800" y="2686050"/>
          <p14:tracePt t="78378" x="4775200" y="2668588"/>
          <p14:tracePt t="78386" x="4818063" y="2651125"/>
          <p14:tracePt t="78394" x="4852988" y="2643188"/>
          <p14:tracePt t="78404" x="4886325" y="2633663"/>
          <p14:tracePt t="78410" x="4919663" y="2625725"/>
          <p14:tracePt t="78419" x="4954588" y="2617788"/>
          <p14:tracePt t="78425" x="4987925" y="2608263"/>
          <p14:tracePt t="78435" x="5022850" y="2600325"/>
          <p14:tracePt t="78443" x="5038725" y="2600325"/>
          <p14:tracePt t="78451" x="5056188" y="2600325"/>
          <p14:tracePt t="78460" x="5073650" y="2600325"/>
          <p14:tracePt t="78475" x="5081588" y="2600325"/>
          <p14:tracePt t="78484" x="5091113" y="2600325"/>
          <p14:tracePt t="78500" x="5099050" y="2600325"/>
          <p14:tracePt t="78515" x="5116513" y="2600325"/>
          <p14:tracePt t="78523" x="5124450" y="2608263"/>
          <p14:tracePt t="78531" x="5132388" y="2617788"/>
          <p14:tracePt t="78539" x="5141913" y="2643188"/>
          <p14:tracePt t="78547" x="5157788" y="2660650"/>
          <p14:tracePt t="78556" x="5175250" y="2693988"/>
          <p14:tracePt t="78563" x="5192713" y="2719388"/>
          <p14:tracePt t="78572" x="5218113" y="2770188"/>
          <p14:tracePt t="78580" x="5235575" y="2805113"/>
          <p14:tracePt t="78588" x="5243513" y="2820988"/>
          <p14:tracePt t="78596" x="5260975" y="2846388"/>
          <p14:tracePt t="78604" x="5268913" y="2871788"/>
          <p14:tracePt t="78612" x="5268913" y="2881313"/>
          <p14:tracePt t="78620" x="5276850" y="2881313"/>
          <p14:tracePt t="78628" x="5276850" y="2897188"/>
          <p14:tracePt t="78636" x="5276850" y="2914650"/>
          <p14:tracePt t="78644" x="5286375" y="2922588"/>
          <p14:tracePt t="78652" x="5286375" y="2949575"/>
          <p14:tracePt t="78660" x="5286375" y="2974975"/>
          <p14:tracePt t="78668" x="5294313" y="2982913"/>
          <p14:tracePt t="78676" x="5294313" y="3008313"/>
          <p14:tracePt t="78683" x="5294313" y="3025775"/>
          <p14:tracePt t="78693" x="5294313" y="3051175"/>
          <p14:tracePt t="78701" x="5294313" y="3076575"/>
          <p14:tracePt t="78709" x="5302250" y="3101975"/>
          <p14:tracePt t="78715" x="5302250" y="3109913"/>
          <p14:tracePt t="78725" x="5302250" y="3135313"/>
          <p14:tracePt t="78733" x="5302250" y="3152775"/>
          <p14:tracePt t="78741" x="5302250" y="3170238"/>
          <p14:tracePt t="78749" x="5302250" y="3186113"/>
          <p14:tracePt t="78761" x="5302250" y="3195638"/>
          <p14:tracePt t="78769" x="5302250" y="3203575"/>
          <p14:tracePt t="78777" x="5302250" y="3221038"/>
          <p14:tracePt t="78785" x="5302250" y="3228975"/>
          <p14:tracePt t="78802" x="5294313" y="3246438"/>
          <p14:tracePt t="78810" x="5294313" y="3263900"/>
          <p14:tracePt t="78818" x="5286375" y="3271838"/>
          <p14:tracePt t="78826" x="5276850" y="3297238"/>
          <p14:tracePt t="78834" x="5268913" y="3305175"/>
          <p14:tracePt t="78844" x="5260975" y="3305175"/>
          <p14:tracePt t="78850" x="5260975" y="3322638"/>
          <p14:tracePt t="78859" x="5251450" y="3330575"/>
          <p14:tracePt t="78866" x="5243513" y="3340100"/>
          <p14:tracePt t="78875" x="5235575" y="3355975"/>
          <p14:tracePt t="78893" x="5226050" y="3373438"/>
          <p14:tracePt t="78898" x="5218113" y="3373438"/>
          <p14:tracePt t="78908" x="5208588" y="3382963"/>
          <p14:tracePt t="78914" x="5200650" y="3390900"/>
          <p14:tracePt t="78923" x="5192713" y="3408363"/>
          <p14:tracePt t="78930" x="5183188" y="3408363"/>
          <p14:tracePt t="78938" x="5175250" y="3416300"/>
          <p14:tracePt t="78946" x="5167313" y="3424238"/>
          <p14:tracePt t="78954" x="5157788" y="3433763"/>
          <p14:tracePt t="78964" x="5141913" y="3433763"/>
          <p14:tracePt t="78970" x="5141913" y="3441700"/>
          <p14:tracePt t="78980" x="5132388" y="3449638"/>
          <p14:tracePt t="78986" x="5116513" y="3459163"/>
          <p14:tracePt t="79002" x="5099050" y="3467100"/>
          <p14:tracePt t="79012" x="5091113" y="3475038"/>
          <p14:tracePt t="79020" x="5081588" y="3484563"/>
          <p14:tracePt t="79028" x="5073650" y="3484563"/>
          <p14:tracePt t="79036" x="5064125" y="3484563"/>
          <p14:tracePt t="79044" x="5056188" y="3492500"/>
          <p14:tracePt t="79052" x="5048250" y="3502025"/>
          <p14:tracePt t="79060" x="5038725" y="3502025"/>
          <p14:tracePt t="79091" x="5030788" y="3502025"/>
          <p14:tracePt t="79107" x="5030788" y="3509963"/>
          <p14:tracePt t="79134" x="5022850" y="3509963"/>
          <p14:tracePt t="79168" x="5022850" y="3517900"/>
          <p14:tracePt t="79234" x="5013325" y="3517900"/>
          <p14:tracePt t="79264" x="5013325" y="3527425"/>
          <p14:tracePt t="79314" x="5005388" y="3527425"/>
          <p14:tracePt t="80144" x="4997450" y="3527425"/>
          <p14:tracePt t="80180" x="4987925" y="3527425"/>
          <p14:tracePt t="80196" x="4979988" y="3527425"/>
          <p14:tracePt t="80236" x="4972050" y="3527425"/>
          <p14:tracePt t="80590" x="4972050" y="3535363"/>
          <p14:tracePt t="80598" x="4987925" y="3560763"/>
          <p14:tracePt t="80607" x="5022850" y="3586163"/>
          <p14:tracePt t="80614" x="5064125" y="3619500"/>
          <p14:tracePt t="80622" x="5141913" y="3662363"/>
          <p14:tracePt t="80630" x="5208588" y="3730625"/>
          <p14:tracePt t="80638" x="5260975" y="3798888"/>
          <p14:tracePt t="80646" x="5319713" y="3892550"/>
          <p14:tracePt t="80844" x="5319713" y="3883025"/>
          <p14:tracePt t="80860" x="5327650" y="3867150"/>
          <p14:tracePt t="80868" x="5345113" y="3841750"/>
          <p14:tracePt t="80876" x="5345113" y="3816350"/>
          <p14:tracePt t="80892" x="5345113" y="3806825"/>
          <p14:tracePt t="80900" x="5353050" y="3806825"/>
          <p14:tracePt t="80908" x="5362575" y="3806825"/>
          <p14:tracePt t="80916" x="5362575" y="3798888"/>
          <p14:tracePt t="80924" x="5370513" y="3798888"/>
          <p14:tracePt t="80934" x="5370513" y="3790950"/>
          <p14:tracePt t="80943" x="5370513" y="3781425"/>
          <p14:tracePt t="80950" x="5370513" y="3773488"/>
          <p14:tracePt t="80998" x="5380038" y="3773488"/>
          <p14:tracePt t="81014" x="5380038" y="3781425"/>
          <p14:tracePt t="81554" x="5380038" y="3798888"/>
          <p14:tracePt t="81562" x="5380038" y="3824288"/>
          <p14:tracePt t="81570" x="5380038" y="3849688"/>
          <p14:tracePt t="81577" x="5380038" y="3867150"/>
          <p14:tracePt t="81585" x="5380038" y="3883025"/>
          <p14:tracePt t="81593" x="5380038" y="3892550"/>
          <p14:tracePt t="81609" x="5380038" y="3900488"/>
          <p14:tracePt t="81625" x="5380038" y="3917950"/>
          <p14:tracePt t="81650" x="5380038" y="3925888"/>
          <p14:tracePt t="81658" x="5380038" y="3935413"/>
          <p14:tracePt t="81666" x="5380038" y="3943350"/>
          <p14:tracePt t="81674" x="5380038" y="3951288"/>
          <p14:tracePt t="81681" x="5380038" y="3960813"/>
          <p14:tracePt t="81764" x="5387975" y="3960813"/>
          <p14:tracePt t="81770" x="5395913" y="3960813"/>
          <p14:tracePt t="81778" x="5405438" y="3960813"/>
          <p14:tracePt t="81794" x="5430838" y="3960813"/>
          <p14:tracePt t="81804" x="5446713" y="3960813"/>
          <p14:tracePt t="81810" x="5481638" y="3960813"/>
          <p14:tracePt t="81820" x="5514975" y="3960813"/>
          <p14:tracePt t="81828" x="5557838" y="3960813"/>
          <p14:tracePt t="81835" x="5575300" y="3951288"/>
          <p14:tracePt t="81843" x="5591175" y="3951288"/>
          <p14:tracePt t="81851" x="5616575" y="3943350"/>
          <p14:tracePt t="81859" x="5634038" y="3935413"/>
          <p14:tracePt t="81867" x="5641975" y="3935413"/>
          <p14:tracePt t="81875" x="5641975" y="3925888"/>
          <p14:tracePt t="81892" x="5668963" y="3908425"/>
          <p14:tracePt t="81900" x="5676900" y="3892550"/>
          <p14:tracePt t="81908" x="5676900" y="3867150"/>
          <p14:tracePt t="81915" x="5684838" y="3857625"/>
          <p14:tracePt t="81924" x="5702300" y="3832225"/>
          <p14:tracePt t="81931" x="5710238" y="3798888"/>
          <p14:tracePt t="81939" x="5719763" y="3748088"/>
          <p14:tracePt t="81947" x="5727700" y="3705225"/>
          <p14:tracePt t="81955" x="5727700" y="3636963"/>
          <p14:tracePt t="81964" x="5727700" y="3594100"/>
          <p14:tracePt t="81971" x="5727700" y="3517900"/>
          <p14:tracePt t="81980" x="5727700" y="3459163"/>
          <p14:tracePt t="81987" x="5727700" y="3408363"/>
          <p14:tracePt t="81995" x="5727700" y="3348038"/>
          <p14:tracePt t="82004" x="5727700" y="3289300"/>
          <p14:tracePt t="82011" x="5719763" y="3254375"/>
          <p14:tracePt t="82020" x="5702300" y="3203575"/>
          <p14:tracePt t="82028" x="5702300" y="3178175"/>
          <p14:tracePt t="82036" x="5694363" y="3127375"/>
          <p14:tracePt t="82044" x="5684838" y="3067050"/>
          <p14:tracePt t="82052" x="5676900" y="3059113"/>
          <p14:tracePt t="82060" x="5676900" y="3025775"/>
          <p14:tracePt t="82068" x="5668963" y="3008313"/>
          <p14:tracePt t="82076" x="5668963" y="3000375"/>
          <p14:tracePt t="82084" x="5668963" y="2990850"/>
          <p14:tracePt t="82094" x="5668963" y="2982913"/>
          <p14:tracePt t="82102" x="5668963" y="2974975"/>
          <p14:tracePt t="82126" x="5668963" y="2965450"/>
          <p14:tracePt t="82133" x="5668963" y="2957513"/>
          <p14:tracePt t="82149" x="5676900" y="2940050"/>
          <p14:tracePt t="82157" x="5684838" y="2932113"/>
          <p14:tracePt t="82165" x="5694363" y="2932113"/>
          <p14:tracePt t="82174" x="5694363" y="2922588"/>
          <p14:tracePt t="82182" x="5702300" y="2914650"/>
          <p14:tracePt t="82191" x="5710238" y="2906713"/>
          <p14:tracePt t="82207" x="5719763" y="2906713"/>
          <p14:tracePt t="82214" x="5727700" y="2906713"/>
          <p14:tracePt t="82222" x="5735638" y="2906713"/>
          <p14:tracePt t="82238" x="5753100" y="2906713"/>
          <p14:tracePt t="82246" x="5761038" y="2906713"/>
          <p14:tracePt t="82254" x="5778500" y="2906713"/>
          <p14:tracePt t="82262" x="5795963" y="2906713"/>
          <p14:tracePt t="82270" x="5803900" y="2906713"/>
          <p14:tracePt t="82278" x="5821363" y="2906713"/>
          <p14:tracePt t="82286" x="5838825" y="2914650"/>
          <p14:tracePt t="82294" x="5846763" y="2922588"/>
          <p14:tracePt t="82302" x="5854700" y="2940050"/>
          <p14:tracePt t="82318" x="5864225" y="2949575"/>
          <p14:tracePt t="82326" x="5872163" y="2949575"/>
          <p14:tracePt t="82360" x="5872163" y="2957513"/>
          <p14:tracePt t="82376" x="5872163" y="2965450"/>
          <p14:tracePt t="82400" x="5872163" y="2982913"/>
          <p14:tracePt t="82408" x="5872163" y="2990850"/>
          <p14:tracePt t="82424" x="5872163" y="3000375"/>
          <p14:tracePt t="82432" x="5864225" y="3008313"/>
          <p14:tracePt t="82441" x="5864225" y="3016250"/>
          <p14:tracePt t="82448" x="5854700" y="3016250"/>
          <p14:tracePt t="82457" x="5854700" y="3025775"/>
          <p14:tracePt t="82464" x="5846763" y="3025775"/>
          <p14:tracePt t="82472" x="5838825" y="3025775"/>
          <p14:tracePt t="82480" x="5838825" y="3033713"/>
          <p14:tracePt t="82488" x="5821363" y="3033713"/>
          <p14:tracePt t="82496" x="5813425" y="3033713"/>
          <p14:tracePt t="82504" x="5803900" y="3033713"/>
          <p14:tracePt t="82512" x="5795963" y="3033713"/>
          <p14:tracePt t="82520" x="5788025" y="3033713"/>
          <p14:tracePt t="82528" x="5770563" y="3033713"/>
          <p14:tracePt t="82536" x="5761038" y="3033713"/>
          <p14:tracePt t="82552" x="5753100" y="3033713"/>
          <p14:tracePt t="82857" x="5761038" y="3033713"/>
          <p14:tracePt t="82889" x="5770563" y="3033713"/>
          <p14:tracePt t="82932" x="5778500" y="3033713"/>
          <p14:tracePt t="82938" x="5795963" y="3033713"/>
          <p14:tracePt t="82956" x="5821363" y="3033713"/>
          <p14:tracePt t="82964" x="5829300" y="3033713"/>
          <p14:tracePt t="82972" x="5854700" y="3033713"/>
          <p14:tracePt t="82980" x="5872163" y="3025775"/>
          <p14:tracePt t="82988" x="5880100" y="3025775"/>
          <p14:tracePt t="82996" x="5889625" y="3025775"/>
          <p14:tracePt t="83004" x="5897563" y="3025775"/>
          <p14:tracePt t="83108" x="5897563" y="3016250"/>
          <p14:tracePt t="83132" x="5880100" y="3016250"/>
          <p14:tracePt t="83140" x="5854700" y="3008313"/>
          <p14:tracePt t="83148" x="5829300" y="3008313"/>
          <p14:tracePt t="83157" x="5813425" y="3008313"/>
          <p14:tracePt t="83164" x="5795963" y="3000375"/>
          <p14:tracePt t="83172" x="5770563" y="3000375"/>
          <p14:tracePt t="83180" x="5753100" y="2990850"/>
          <p14:tracePt t="83191" x="5745163" y="2982913"/>
          <p14:tracePt t="83405" x="5753100" y="2982913"/>
          <p14:tracePt t="83422" x="5753100" y="2990850"/>
          <p14:tracePt t="83453" x="5753100" y="3000375"/>
          <p14:tracePt t="83470" x="5753100" y="3008313"/>
          <p14:tracePt t="83485" x="5745163" y="3008313"/>
          <p14:tracePt t="83496" x="5735638" y="3016250"/>
          <p14:tracePt t="83502" x="5710238" y="3033713"/>
          <p14:tracePt t="83512" x="5684838" y="3041650"/>
          <p14:tracePt t="83520" x="5668963" y="3051175"/>
          <p14:tracePt t="83528" x="5641975" y="3059113"/>
          <p14:tracePt t="83536" x="5616575" y="3067050"/>
          <p14:tracePt t="83544" x="5600700" y="3067050"/>
          <p14:tracePt t="83552" x="5600700" y="3076575"/>
          <p14:tracePt t="83560" x="5591175" y="3076575"/>
          <p14:tracePt t="83600" x="5583238" y="3076575"/>
          <p14:tracePt t="83608" x="5583238" y="3084513"/>
          <p14:tracePt t="83623" x="5583238" y="3094038"/>
          <p14:tracePt t="83647" x="5583238" y="3101975"/>
          <p14:tracePt t="83711" x="5583238" y="3109913"/>
          <p14:tracePt t="83873" x="5591175" y="3109913"/>
          <p14:tracePt t="83898" x="5600700" y="3109913"/>
          <p14:tracePt t="83907" x="5608638" y="3101975"/>
          <p14:tracePt t="83914" x="5616575" y="3094038"/>
          <p14:tracePt t="83922" x="5651500" y="3094038"/>
          <p14:tracePt t="83930" x="5676900" y="3094038"/>
          <p14:tracePt t="83938" x="5710238" y="3084513"/>
          <p14:tracePt t="83946" x="5735638" y="3084513"/>
          <p14:tracePt t="83954" x="5795963" y="3084513"/>
          <p14:tracePt t="83962" x="5803900" y="3084513"/>
          <p14:tracePt t="83971" x="5838825" y="3084513"/>
          <p14:tracePt t="83978" x="5846763" y="3084513"/>
          <p14:tracePt t="83986" x="5854700" y="3084513"/>
          <p14:tracePt t="84002" x="5864225" y="3084513"/>
          <p14:tracePt t="84010" x="5872163" y="3084513"/>
          <p14:tracePt t="84155" x="5872163" y="3094038"/>
          <p14:tracePt t="84228" x="5872163" y="3101975"/>
          <p14:tracePt t="84244" x="5880100" y="3101975"/>
          <p14:tracePt t="84260" x="5880100" y="3109913"/>
          <p14:tracePt t="84325" x="5880100" y="3119438"/>
          <p14:tracePt t="84488" x="5872163" y="3119438"/>
          <p14:tracePt t="84495" x="5864225" y="3119438"/>
          <p14:tracePt t="84503" x="5854700" y="3109913"/>
          <p14:tracePt t="84510" x="5829300" y="3101975"/>
          <p14:tracePt t="84518" x="5803900" y="3094038"/>
          <p14:tracePt t="84528" x="5795963" y="3094038"/>
          <p14:tracePt t="84535" x="5788025" y="3084513"/>
          <p14:tracePt t="84544" x="5778500" y="3084513"/>
          <p14:tracePt t="84744" x="5770563" y="3084513"/>
          <p14:tracePt t="84752" x="5770563" y="3094038"/>
          <p14:tracePt t="84760" x="5761038" y="3109913"/>
          <p14:tracePt t="84776" x="5761038" y="3127375"/>
          <p14:tracePt t="84784" x="5761038" y="3135313"/>
          <p14:tracePt t="84816" x="5761038" y="3144838"/>
          <p14:tracePt t="84930" x="5753100" y="3144838"/>
          <p14:tracePt t="84986" x="5745163" y="3144838"/>
          <p14:tracePt t="85002" x="5745163" y="3135313"/>
          <p14:tracePt t="85010" x="5735638" y="3135313"/>
          <p14:tracePt t="85026" x="5727700" y="3127375"/>
          <p14:tracePt t="85042" x="5727700" y="3119438"/>
          <p14:tracePt t="85051" x="5719763" y="3119438"/>
          <p14:tracePt t="85066" x="5710238" y="3119438"/>
          <p14:tracePt t="85090" x="5710238" y="3109913"/>
          <p14:tracePt t="85115" x="5702300" y="3101975"/>
          <p14:tracePt t="85138" x="5694363" y="3101975"/>
          <p14:tracePt t="85146" x="5694363" y="3094038"/>
          <p14:tracePt t="85180" x="5694363" y="3084513"/>
          <p14:tracePt t="85228" x="5684838" y="3084513"/>
          <p14:tracePt t="85276" x="5684838" y="3076575"/>
          <p14:tracePt t="85324" x="5694363" y="3067050"/>
          <p14:tracePt t="85339" x="5702300" y="3067050"/>
          <p14:tracePt t="85347" x="5702300" y="3059113"/>
          <p14:tracePt t="85356" x="5710238" y="3059113"/>
          <p14:tracePt t="85372" x="5719763" y="3059113"/>
          <p14:tracePt t="85379" x="5727700" y="3059113"/>
          <p14:tracePt t="85388" x="5735638" y="3059113"/>
          <p14:tracePt t="85396" x="5745163" y="3059113"/>
          <p14:tracePt t="85405" x="5753100" y="3059113"/>
          <p14:tracePt t="85411" x="5770563" y="3059113"/>
          <p14:tracePt t="85427" x="5788025" y="3059113"/>
          <p14:tracePt t="85435" x="5795963" y="3059113"/>
          <p14:tracePt t="85453" x="5803900" y="3059113"/>
          <p14:tracePt t="85502" x="5813425" y="3059113"/>
          <p14:tracePt t="85638" x="5803900" y="3059113"/>
          <p14:tracePt t="85646" x="5795963" y="3059113"/>
          <p14:tracePt t="85654" x="5778500" y="3059113"/>
          <p14:tracePt t="85662" x="5770563" y="3059113"/>
          <p14:tracePt t="85670" x="5761038" y="3059113"/>
          <p14:tracePt t="85680" x="5753100" y="3059113"/>
          <p14:tracePt t="85686" x="5745163" y="3059113"/>
          <p14:tracePt t="85693" x="5735638" y="3059113"/>
          <p14:tracePt t="85701" x="5727700" y="3059113"/>
          <p14:tracePt t="85709" x="5719763" y="3059113"/>
          <p14:tracePt t="85725" x="5710238" y="3059113"/>
          <p14:tracePt t="85741" x="5702300" y="3059113"/>
          <p14:tracePt t="86000" x="5710238" y="3059113"/>
          <p14:tracePt t="86016" x="5719763" y="3059113"/>
          <p14:tracePt t="86032" x="5727700" y="3059113"/>
          <p14:tracePt t="86050" x="5735638" y="3059113"/>
          <p14:tracePt t="86075" x="5745163" y="3059113"/>
          <p14:tracePt t="86091" x="5753100" y="3059113"/>
          <p14:tracePt t="86122" x="5761038" y="3059113"/>
          <p14:tracePt t="86218" x="5770563" y="3059113"/>
          <p14:tracePt t="86285" x="5778500" y="3059113"/>
          <p14:tracePt t="86548" x="5788025" y="3059113"/>
          <p14:tracePt t="87064" x="5788025" y="3067050"/>
          <p14:tracePt t="87072" x="5788025" y="3084513"/>
          <p14:tracePt t="87080" x="5788025" y="3119438"/>
          <p14:tracePt t="87088" x="5788025" y="3152775"/>
          <p14:tracePt t="87096" x="5795963" y="3170238"/>
          <p14:tracePt t="87104" x="5795963" y="3203575"/>
          <p14:tracePt t="87112" x="5795963" y="3228975"/>
          <p14:tracePt t="87120" x="5803900" y="3263900"/>
          <p14:tracePt t="87128" x="5803900" y="3289300"/>
          <p14:tracePt t="87136" x="5803900" y="3314700"/>
          <p14:tracePt t="87144" x="5813425" y="3348038"/>
          <p14:tracePt t="87154" x="5813425" y="3382963"/>
          <p14:tracePt t="87160" x="5821363" y="3424238"/>
          <p14:tracePt t="87170" x="5829300" y="3467100"/>
          <p14:tracePt t="87178" x="5838825" y="3492500"/>
          <p14:tracePt t="87185" x="5838825" y="3509963"/>
          <p14:tracePt t="87191" x="5846763" y="3517900"/>
          <p14:tracePt t="87201" x="5846763" y="3527425"/>
          <p14:tracePt t="87209" x="5846763" y="3535363"/>
          <p14:tracePt t="87241" x="5846763" y="3543300"/>
          <p14:tracePt t="87257" x="5846763" y="3552825"/>
          <p14:tracePt t="87282" x="5838825" y="3552825"/>
          <p14:tracePt t="87330" x="5829300" y="3560763"/>
          <p14:tracePt t="87338" x="5813425" y="3568700"/>
          <p14:tracePt t="87346" x="5813425" y="3578225"/>
          <p14:tracePt t="87354" x="5803900" y="3578225"/>
          <p14:tracePt t="87362" x="5795963" y="3578225"/>
          <p14:tracePt t="87370" x="5778500" y="3594100"/>
          <p14:tracePt t="87386" x="5770563" y="3594100"/>
          <p14:tracePt t="87402" x="5761038" y="3594100"/>
          <p14:tracePt t="87410" x="5761038" y="3603625"/>
          <p14:tracePt t="87427" x="5753100" y="3603625"/>
          <p14:tracePt t="87434" x="5745163" y="3603625"/>
          <p14:tracePt t="87443" x="5735638" y="3611563"/>
          <p14:tracePt t="87449" x="5727700" y="3611563"/>
          <p14:tracePt t="87459" x="5719763" y="3611563"/>
          <p14:tracePt t="87491" x="5710238" y="3611563"/>
          <p14:tracePt t="87508" x="5702300" y="3611563"/>
          <p14:tracePt t="87531" x="5694363" y="3611563"/>
          <p14:tracePt t="87564" x="5684838" y="3611563"/>
          <p14:tracePt t="87806" x="5684838" y="3603625"/>
          <p14:tracePt t="87814" x="5684838" y="3594100"/>
          <p14:tracePt t="87823" x="5694363" y="3578225"/>
          <p14:tracePt t="87830" x="5702300" y="3552825"/>
          <p14:tracePt t="87838" x="5702300" y="3527425"/>
          <p14:tracePt t="87846" x="5719763" y="3492500"/>
          <p14:tracePt t="87854" x="5745163" y="3449638"/>
          <p14:tracePt t="87862" x="5753100" y="3398838"/>
          <p14:tracePt t="87870" x="5761038" y="3355975"/>
          <p14:tracePt t="87878" x="5761038" y="3297238"/>
          <p14:tracePt t="87893" x="5761038" y="3254375"/>
          <p14:tracePt t="87897" x="5761038" y="3195638"/>
          <p14:tracePt t="87902" x="5761038" y="3152775"/>
          <p14:tracePt t="87910" x="5761038" y="3119438"/>
          <p14:tracePt t="87918" x="5753100" y="3094038"/>
          <p14:tracePt t="87927" x="5753100" y="3084513"/>
          <p14:tracePt t="87944" x="5745163" y="3076575"/>
          <p14:tracePt t="88024" x="5735638" y="3076575"/>
          <p14:tracePt t="88030" x="5727700" y="3076575"/>
          <p14:tracePt t="88040" x="5719763" y="3076575"/>
          <p14:tracePt t="88057" x="5702300" y="3076575"/>
          <p14:tracePt t="88073" x="5684838" y="3076575"/>
          <p14:tracePt t="88097" x="5676900" y="3076575"/>
          <p14:tracePt t="88168" x="5668963" y="3076575"/>
          <p14:tracePt t="88522" x="5659438" y="3076575"/>
          <p14:tracePt t="88554" x="5651500" y="3076575"/>
          <p14:tracePt t="88739" x="5659438" y="3076575"/>
          <p14:tracePt t="88747" x="5684838" y="3067050"/>
          <p14:tracePt t="88756" x="5702300" y="3067050"/>
          <p14:tracePt t="88764" x="5735638" y="3059113"/>
          <p14:tracePt t="88772" x="5770563" y="3059113"/>
          <p14:tracePt t="88780" x="5803900" y="3051175"/>
          <p14:tracePt t="88788" x="5838825" y="3051175"/>
          <p14:tracePt t="88796" x="5854700" y="3051175"/>
          <p14:tracePt t="88804" x="5880100" y="3051175"/>
          <p14:tracePt t="88812" x="5897563" y="3041650"/>
          <p14:tracePt t="88820" x="5915025" y="3041650"/>
          <p14:tracePt t="88828" x="5940425" y="3041650"/>
          <p14:tracePt t="88835" x="5965825" y="3041650"/>
          <p14:tracePt t="88843" x="5973763" y="3041650"/>
          <p14:tracePt t="88851" x="5999163" y="3033713"/>
          <p14:tracePt t="88859" x="6016625" y="3033713"/>
          <p14:tracePt t="88877" x="6034088" y="3033713"/>
          <p14:tracePt t="88893" x="6042025" y="3033713"/>
          <p14:tracePt t="88918" x="6042025" y="3025775"/>
          <p14:tracePt t="89392" x="6042025" y="3033713"/>
          <p14:tracePt t="89400" x="6049963" y="3051175"/>
          <p14:tracePt t="89410" x="6067425" y="3067050"/>
          <p14:tracePt t="89416" x="6102350" y="3084513"/>
          <p14:tracePt t="89426" x="6127750" y="3109913"/>
          <p14:tracePt t="89433" x="6161088" y="3144838"/>
          <p14:tracePt t="89441" x="6203950" y="3178175"/>
          <p14:tracePt t="89449" x="6254750" y="3228975"/>
          <p14:tracePt t="89457" x="6305550" y="3271838"/>
          <p14:tracePt t="89465" x="6424613" y="3355975"/>
          <p14:tracePt t="89474" x="6518275" y="3398838"/>
          <p14:tracePt t="89481" x="6569075" y="3441700"/>
          <p14:tracePt t="89489" x="6680200" y="3509963"/>
          <p14:tracePt t="89497" x="6772275" y="3603625"/>
          <p14:tracePt t="89506" x="6832600" y="3671888"/>
          <p14:tracePt t="89513" x="6891338" y="3763963"/>
          <p14:tracePt t="89521" x="6900863" y="3806825"/>
          <p14:tracePt t="89529" x="6900863" y="3867150"/>
          <p14:tracePt t="89537" x="6883400" y="3917950"/>
          <p14:tracePt t="89546" x="6865938" y="3951288"/>
          <p14:tracePt t="89554" x="6832600" y="4002088"/>
          <p14:tracePt t="89562" x="6789738" y="4037013"/>
          <p14:tracePt t="89570" x="6738938" y="4087813"/>
          <p14:tracePt t="89578" x="6670675" y="4146550"/>
          <p14:tracePt t="89586" x="6535738" y="4232275"/>
          <p14:tracePt t="89594" x="6432550" y="4291013"/>
          <p14:tracePt t="89602" x="6338888" y="4325938"/>
          <p14:tracePt t="89610" x="6221413" y="4368800"/>
          <p14:tracePt t="89618" x="6084888" y="4394200"/>
          <p14:tracePt t="89627" x="5991225" y="4419600"/>
          <p14:tracePt t="89634" x="5948363" y="4419600"/>
          <p14:tracePt t="89644" x="5846763" y="4419600"/>
          <p14:tracePt t="89650" x="5803900" y="4419600"/>
          <p14:tracePt t="89659" x="5745163" y="4394200"/>
          <p14:tracePt t="89666" x="5694363" y="4376738"/>
          <p14:tracePt t="89675" x="5641975" y="4333875"/>
          <p14:tracePt t="89682" x="5591175" y="4283075"/>
          <p14:tracePt t="89694" x="5557838" y="4257675"/>
          <p14:tracePt t="89697" x="5514975" y="4206875"/>
          <p14:tracePt t="89708" x="5472113" y="4130675"/>
          <p14:tracePt t="89713" x="5446713" y="4062413"/>
          <p14:tracePt t="89724" x="5430838" y="4002088"/>
          <p14:tracePt t="89732" x="5421313" y="3935413"/>
          <p14:tracePt t="89741" x="5421313" y="3806825"/>
          <p14:tracePt t="89748" x="5421313" y="3722688"/>
          <p14:tracePt t="89757" x="5421313" y="3646488"/>
          <p14:tracePt t="89764" x="5446713" y="3517900"/>
          <p14:tracePt t="89772" x="5464175" y="3459163"/>
          <p14:tracePt t="89780" x="5497513" y="3382963"/>
          <p14:tracePt t="89788" x="5540375" y="3314700"/>
          <p14:tracePt t="89796" x="5565775" y="3279775"/>
          <p14:tracePt t="89804" x="5634038" y="3238500"/>
          <p14:tracePt t="89812" x="5668963" y="3221038"/>
          <p14:tracePt t="89820" x="5702300" y="3211513"/>
          <p14:tracePt t="89828" x="5761038" y="3186113"/>
          <p14:tracePt t="89836" x="5803900" y="3186113"/>
          <p14:tracePt t="89844" x="5846763" y="3186113"/>
          <p14:tracePt t="89852" x="5880100" y="3186113"/>
          <p14:tracePt t="89860" x="5905500" y="3195638"/>
          <p14:tracePt t="89868" x="5915025" y="3211513"/>
          <p14:tracePt t="89877" x="5922963" y="3221038"/>
          <p14:tracePt t="89884" x="5922963" y="3246438"/>
          <p14:tracePt t="89894" x="5922963" y="3263900"/>
          <p14:tracePt t="89900" x="5905500" y="3314700"/>
          <p14:tracePt t="89909" x="5864225" y="3424238"/>
          <p14:tracePt t="89916" x="5813425" y="3578225"/>
          <p14:tracePt t="89925" x="5778500" y="3679825"/>
          <p14:tracePt t="90094" x="5778500" y="3654425"/>
          <p14:tracePt t="90103" x="5778500" y="3611563"/>
          <p14:tracePt t="90110" x="5778500" y="3578225"/>
          <p14:tracePt t="90118" x="5753100" y="3543300"/>
          <p14:tracePt t="90126" x="5735638" y="3517900"/>
          <p14:tracePt t="90135" x="5702300" y="3502025"/>
          <p14:tracePt t="90141" x="5668963" y="3502025"/>
          <p14:tracePt t="90149" x="5634038" y="3502025"/>
          <p14:tracePt t="90157" x="5608638" y="3502025"/>
          <p14:tracePt t="90165" x="5565775" y="3492500"/>
          <p14:tracePt t="90173" x="5489575" y="3492500"/>
          <p14:tracePt t="90181" x="5456238" y="3492500"/>
          <p14:tracePt t="90189" x="5421313" y="3502025"/>
          <p14:tracePt t="90197" x="5413375" y="3509963"/>
          <p14:tracePt t="90206" x="5405438" y="3517900"/>
          <p14:tracePt t="90214" x="5395913" y="3517900"/>
          <p14:tracePt t="90222" x="5395913" y="3527425"/>
          <p14:tracePt t="90280" x="5387975" y="3527425"/>
          <p14:tracePt t="90294" x="5380038" y="3527425"/>
          <p14:tracePt t="90305" x="5370513" y="3527425"/>
          <p14:tracePt t="90312" x="5370513" y="3535363"/>
          <p14:tracePt t="92076" x="5370513" y="3543300"/>
          <p14:tracePt t="92084" x="5387975" y="3552825"/>
          <p14:tracePt t="92093" x="5446713" y="3578225"/>
          <p14:tracePt t="92100" x="5549900" y="3586163"/>
          <p14:tracePt t="92109" x="5626100" y="3586163"/>
          <p14:tracePt t="92116" x="5897563" y="3586163"/>
          <p14:tracePt t="92124" x="6059488" y="3586163"/>
          <p14:tracePt t="92132" x="6313488" y="3586163"/>
          <p14:tracePt t="92141" x="6627813" y="3586163"/>
          <p14:tracePt t="92148" x="6926263" y="3578225"/>
          <p14:tracePt t="92157" x="7342188" y="3543300"/>
          <p14:tracePt t="92164" x="7631113" y="3527425"/>
          <p14:tracePt t="92172" x="7962900" y="3492500"/>
          <p14:tracePt t="92180" x="8175625" y="3475038"/>
          <p14:tracePt t="92188" x="8472488" y="3441700"/>
          <p14:tracePt t="92196" x="8599488" y="3433763"/>
          <p14:tracePt t="92204" x="8872538" y="3390900"/>
          <p14:tracePt t="92212" x="9024938" y="3373438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灯片编号占位符 1">
            <a:extLst>
              <a:ext uri="{FF2B5EF4-FFF2-40B4-BE49-F238E27FC236}">
                <a16:creationId xmlns:a16="http://schemas.microsoft.com/office/drawing/2014/main" id="{2484D13F-29B7-4689-8808-1FE4E7AB1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172200" y="6191250"/>
            <a:ext cx="24765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Ctr="0"/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A79091A0-F9B5-4E02-84B6-B0804A6B8252}" type="slidenum">
              <a:rPr lang="en-US" altLang="zh-CN" sz="1400">
                <a:solidFill>
                  <a:schemeClr val="tx2"/>
                </a:solidFill>
                <a:latin typeface="Times New Roman" panose="02020603050405020304" pitchFamily="18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zh-CN" sz="1400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sp>
        <p:nvSpPr>
          <p:cNvPr id="19459" name="Text Box 2">
            <a:extLst>
              <a:ext uri="{FF2B5EF4-FFF2-40B4-BE49-F238E27FC236}">
                <a16:creationId xmlns:a16="http://schemas.microsoft.com/office/drawing/2014/main" id="{A80CFB90-B649-429B-8D7D-625ACA02DA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963" y="195263"/>
            <a:ext cx="30972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rgbClr val="A5002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Fermi coupling:</a:t>
            </a:r>
            <a:endParaRPr lang="zh-CN" altLang="en-US" sz="2800">
              <a:solidFill>
                <a:srgbClr val="A50021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sp>
        <p:nvSpPr>
          <p:cNvPr id="19460" name="Text Box 3">
            <a:extLst>
              <a:ext uri="{FF2B5EF4-FFF2-40B4-BE49-F238E27FC236}">
                <a16:creationId xmlns:a16="http://schemas.microsoft.com/office/drawing/2014/main" id="{D912B962-13FA-4CFA-909E-4E19D79B15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5373688"/>
            <a:ext cx="8839200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algn="just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The stretching vibration of C-Cl is at 874cm</a:t>
            </a:r>
            <a:r>
              <a:rPr lang="en-US" altLang="zh-CN" sz="1800" b="0" baseline="30000">
                <a:latin typeface="Arial" panose="020B0604020202020204" pitchFamily="34" charset="0"/>
                <a:cs typeface="Arial" panose="020B0604020202020204" pitchFamily="34" charset="0"/>
              </a:rPr>
              <a:t>-1</a:t>
            </a:r>
            <a:r>
              <a:rPr lang="zh-CN" altLang="en-US" sz="1800" b="0">
                <a:latin typeface="Arial" panose="020B0604020202020204" pitchFamily="34" charset="0"/>
                <a:cs typeface="Arial" panose="020B0604020202020204" pitchFamily="34" charset="0"/>
              </a:rPr>
              <a:t>，</a:t>
            </a: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with a multiple frequency at around 1730cm</a:t>
            </a:r>
            <a:r>
              <a:rPr lang="en-US" altLang="zh-CN" sz="1800" b="0" baseline="30000">
                <a:latin typeface="Arial" panose="020B0604020202020204" pitchFamily="34" charset="0"/>
                <a:cs typeface="Arial" panose="020B0604020202020204" pitchFamily="34" charset="0"/>
              </a:rPr>
              <a:t>-1</a:t>
            </a: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, which is near the stretching vibration of C=O. The fermi coupling occurs and enhances the intensity around 1730cm</a:t>
            </a:r>
            <a:r>
              <a:rPr lang="en-US" altLang="zh-CN" sz="1800" b="0" baseline="30000">
                <a:latin typeface="Arial" panose="020B0604020202020204" pitchFamily="34" charset="0"/>
                <a:cs typeface="Arial" panose="020B0604020202020204" pitchFamily="34" charset="0"/>
              </a:rPr>
              <a:t>-1</a:t>
            </a:r>
            <a:r>
              <a:rPr lang="en-US" altLang="zh-CN" sz="1800" b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CN" altLang="en-US" sz="1800" b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461" name="Rectangle 4">
            <a:extLst>
              <a:ext uri="{FF2B5EF4-FFF2-40B4-BE49-F238E27FC236}">
                <a16:creationId xmlns:a16="http://schemas.microsoft.com/office/drawing/2014/main" id="{5F4548C5-B1BC-4753-A53A-C7727543ED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2013" y="4733925"/>
            <a:ext cx="26447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Benzoyl chloride</a:t>
            </a:r>
            <a:endParaRPr lang="zh-CN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9462" name="Object 2">
            <a:extLst>
              <a:ext uri="{FF2B5EF4-FFF2-40B4-BE49-F238E27FC236}">
                <a16:creationId xmlns:a16="http://schemas.microsoft.com/office/drawing/2014/main" id="{FAD4F728-5F00-4A6A-80F2-8AB8E71ED8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76375" y="762000"/>
          <a:ext cx="6911975" cy="3929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位图图像" r:id="rId5" imgW="6190476" imgH="3657143" progId="Paint.Picture">
                  <p:embed/>
                </p:oleObj>
              </mc:Choice>
              <mc:Fallback>
                <p:oleObj name="位图图像" r:id="rId5" imgW="6190476" imgH="3657143" progId="Paint.Picture">
                  <p:embed/>
                  <p:pic>
                    <p:nvPicPr>
                      <p:cNvPr id="19462" name="Object 2">
                        <a:extLst>
                          <a:ext uri="{FF2B5EF4-FFF2-40B4-BE49-F238E27FC236}">
                            <a16:creationId xmlns:a16="http://schemas.microsoft.com/office/drawing/2014/main" id="{FAD4F728-5F00-4A6A-80F2-8AB8E71ED84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75" y="762000"/>
                        <a:ext cx="6911975" cy="3929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3D1F7169-DBEF-4541-8CBF-37B79F213C3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advTm="9652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8" x="9101138" y="3289300"/>
          <p14:tracePt t="488" x="9058275" y="3289300"/>
          <p14:tracePt t="496" x="9017000" y="3289300"/>
          <p14:tracePt t="504" x="8956675" y="3289300"/>
          <p14:tracePt t="511" x="8872538" y="3289300"/>
          <p14:tracePt t="519" x="8829675" y="3289300"/>
          <p14:tracePt t="527" x="8786813" y="3289300"/>
          <p14:tracePt t="535" x="8769350" y="3297238"/>
          <p14:tracePt t="543" x="8761413" y="3314700"/>
          <p14:tracePt t="551" x="8753475" y="3340100"/>
          <p14:tracePt t="559" x="8753475" y="3365500"/>
          <p14:tracePt t="567" x="8743950" y="3408363"/>
          <p14:tracePt t="575" x="8743950" y="3449638"/>
          <p14:tracePt t="583" x="8736013" y="3492500"/>
          <p14:tracePt t="591" x="8736013" y="3527425"/>
          <p14:tracePt t="599" x="8736013" y="3560763"/>
          <p14:tracePt t="735" x="8728075" y="3552825"/>
          <p14:tracePt t="747" x="8710613" y="3543300"/>
          <p14:tracePt t="754" x="8702675" y="3543300"/>
          <p14:tracePt t="762" x="8693150" y="3527425"/>
          <p14:tracePt t="770" x="8677275" y="3492500"/>
          <p14:tracePt t="777" x="8667750" y="3467100"/>
          <p14:tracePt t="785" x="8667750" y="3449638"/>
          <p14:tracePt t="793" x="8667750" y="3433763"/>
          <p14:tracePt t="801" x="8667750" y="3408363"/>
          <p14:tracePt t="809" x="8659813" y="3408363"/>
          <p14:tracePt t="817" x="8651875" y="3390900"/>
          <p14:tracePt t="825" x="8651875" y="3382963"/>
          <p14:tracePt t="849" x="8642350" y="3382963"/>
          <p14:tracePt t="865" x="8634413" y="3373438"/>
          <p14:tracePt t="873" x="8624888" y="3373438"/>
          <p14:tracePt t="1075" x="8624888" y="3365500"/>
          <p14:tracePt t="1373" x="8616950" y="3365500"/>
          <p14:tracePt t="1454" x="8609013" y="3365500"/>
          <p14:tracePt t="1509" x="8599488" y="3365500"/>
          <p14:tracePt t="1517" x="8591550" y="3365500"/>
          <p14:tracePt t="1533" x="8583613" y="3365500"/>
          <p14:tracePt t="1549" x="8566150" y="3365500"/>
          <p14:tracePt t="1557" x="8558213" y="3365500"/>
          <p14:tracePt t="1565" x="8532813" y="3365500"/>
          <p14:tracePt t="1573" x="8507413" y="3365500"/>
          <p14:tracePt t="1581" x="8472488" y="3365500"/>
          <p14:tracePt t="1589" x="8447088" y="3365500"/>
          <p14:tracePt t="1599" x="8404225" y="3365500"/>
          <p14:tracePt t="1607" x="8353425" y="3365500"/>
          <p14:tracePt t="1615" x="8243888" y="3382963"/>
          <p14:tracePt t="1623" x="8150225" y="3408363"/>
          <p14:tracePt t="1632" x="8107363" y="3416300"/>
          <p14:tracePt t="1639" x="7902575" y="3459163"/>
          <p14:tracePt t="1648" x="7783513" y="3484563"/>
          <p14:tracePt t="1656" x="7648575" y="3517900"/>
          <p14:tracePt t="1664" x="7478713" y="3552825"/>
          <p14:tracePt t="1671" x="7308850" y="3594100"/>
          <p14:tracePt t="1681" x="7138988" y="3629025"/>
          <p14:tracePt t="1688" x="7010400" y="3654425"/>
          <p14:tracePt t="1696" x="6772275" y="3687763"/>
          <p14:tracePt t="1703" x="6627813" y="3705225"/>
          <p14:tracePt t="1712" x="6543675" y="3705225"/>
          <p14:tracePt t="1719" x="6381750" y="3730625"/>
          <p14:tracePt t="1728" x="6323013" y="3730625"/>
          <p14:tracePt t="1736" x="6211888" y="3748088"/>
          <p14:tracePt t="1744" x="6067425" y="3756025"/>
          <p14:tracePt t="1751" x="6008688" y="3763963"/>
          <p14:tracePt t="1760" x="5880100" y="3781425"/>
          <p14:tracePt t="1768" x="5745163" y="3781425"/>
          <p14:tracePt t="1777" x="5616575" y="3781425"/>
          <p14:tracePt t="1783" x="5489575" y="3790950"/>
          <p14:tracePt t="1791" x="5345113" y="3790950"/>
          <p14:tracePt t="1799" x="5218113" y="3790950"/>
          <p14:tracePt t="1807" x="5081588" y="3798888"/>
          <p14:tracePt t="1814" x="4979988" y="3798888"/>
          <p14:tracePt t="1823" x="4878388" y="3798888"/>
          <p14:tracePt t="1831" x="4784725" y="3816350"/>
          <p14:tracePt t="1839" x="4605338" y="3816350"/>
          <p14:tracePt t="1847" x="4513263" y="3824288"/>
          <p14:tracePt t="1855" x="4435475" y="3824288"/>
          <p14:tracePt t="1863" x="4325938" y="3824288"/>
          <p14:tracePt t="1873" x="4214813" y="3824288"/>
          <p14:tracePt t="1879" x="4156075" y="3824288"/>
          <p14:tracePt t="1898" x="3968750" y="3832225"/>
          <p14:tracePt t="1905" x="3900488" y="3832225"/>
          <p14:tracePt t="1911" x="3816350" y="3832225"/>
          <p14:tracePt t="1921" x="3722688" y="3849688"/>
          <p14:tracePt t="1930" x="3671888" y="3849688"/>
          <p14:tracePt t="1937" x="3619500" y="3849688"/>
          <p14:tracePt t="1945" x="3560763" y="3857625"/>
          <p14:tracePt t="1953" x="3535363" y="3857625"/>
          <p14:tracePt t="1961" x="3492500" y="3857625"/>
          <p14:tracePt t="1970" x="3459163" y="3857625"/>
          <p14:tracePt t="1977" x="3424238" y="3867150"/>
          <p14:tracePt t="1986" x="3398838" y="3867150"/>
          <p14:tracePt t="1993" x="3382963" y="3867150"/>
          <p14:tracePt t="2001" x="3365500" y="3875088"/>
          <p14:tracePt t="2009" x="3355975" y="3875088"/>
          <p14:tracePt t="2033" x="3348038" y="3875088"/>
          <p14:tracePt t="2057" x="3340100" y="3875088"/>
          <p14:tracePt t="2065" x="3330575" y="3875088"/>
          <p14:tracePt t="2073" x="3322638" y="3875088"/>
          <p14:tracePt t="2081" x="3305175" y="3875088"/>
          <p14:tracePt t="2088" x="3297238" y="3875088"/>
          <p14:tracePt t="2096" x="3279775" y="3875088"/>
          <p14:tracePt t="2105" x="3254375" y="3883025"/>
          <p14:tracePt t="2113" x="3246438" y="3883025"/>
          <p14:tracePt t="2121" x="3221038" y="3883025"/>
          <p14:tracePt t="2130" x="3211513" y="3883025"/>
          <p14:tracePt t="2137" x="3186113" y="3883025"/>
          <p14:tracePt t="2149" x="3170238" y="3883025"/>
          <p14:tracePt t="2153" x="3160713" y="3883025"/>
          <p14:tracePt t="2163" x="3152775" y="3883025"/>
          <p14:tracePt t="2168" x="3135313" y="3883025"/>
          <p14:tracePt t="2179" x="3127375" y="3875088"/>
          <p14:tracePt t="2187" x="3119438" y="3867150"/>
          <p14:tracePt t="2195" x="3101975" y="3857625"/>
          <p14:tracePt t="2211" x="3084513" y="3849688"/>
          <p14:tracePt t="2219" x="3059113" y="3824288"/>
          <p14:tracePt t="2228" x="3033713" y="3806825"/>
          <p14:tracePt t="2236" x="3016250" y="3781425"/>
          <p14:tracePt t="2244" x="2990850" y="3756025"/>
          <p14:tracePt t="2252" x="2965450" y="3730625"/>
          <p14:tracePt t="2259" x="2922588" y="3679825"/>
          <p14:tracePt t="2268" x="2897188" y="3646488"/>
          <p14:tracePt t="2276" x="2871788" y="3629025"/>
          <p14:tracePt t="2283" x="2846388" y="3594100"/>
          <p14:tracePt t="2292" x="2820988" y="3560763"/>
          <p14:tracePt t="2301" x="2795588" y="3535363"/>
          <p14:tracePt t="2308" x="2778125" y="3502025"/>
          <p14:tracePt t="2318" x="2752725" y="3475038"/>
          <p14:tracePt t="2324" x="2727325" y="3449638"/>
          <p14:tracePt t="2331" x="2711450" y="3424238"/>
          <p14:tracePt t="2339" x="2701925" y="3408363"/>
          <p14:tracePt t="2349" x="2693988" y="3398838"/>
          <p14:tracePt t="2356" x="2686050" y="3382963"/>
          <p14:tracePt t="2365" x="2686050" y="3365500"/>
          <p14:tracePt t="2372" x="2676525" y="3355975"/>
          <p14:tracePt t="2379" x="2668588" y="3340100"/>
          <p14:tracePt t="2388" x="2651125" y="3322638"/>
          <p14:tracePt t="2396" x="2643188" y="3305175"/>
          <p14:tracePt t="2403" x="2643188" y="3289300"/>
          <p14:tracePt t="2411" x="2625725" y="3263900"/>
          <p14:tracePt t="2419" x="2617788" y="3238500"/>
          <p14:tracePt t="2431" x="2608263" y="3203575"/>
          <p14:tracePt t="2436" x="2608263" y="3186113"/>
          <p14:tracePt t="2446" x="2608263" y="3152775"/>
          <p14:tracePt t="2451" x="2600325" y="3119438"/>
          <p14:tracePt t="2462" x="2592388" y="3084513"/>
          <p14:tracePt t="2469" x="2592388" y="3051175"/>
          <p14:tracePt t="2478" x="2592388" y="3025775"/>
          <p14:tracePt t="2486" x="2592388" y="3000375"/>
          <p14:tracePt t="2494" x="2592388" y="2965450"/>
          <p14:tracePt t="2502" x="2592388" y="2949575"/>
          <p14:tracePt t="2509" x="2592388" y="2922588"/>
          <p14:tracePt t="2518" x="2592388" y="2906713"/>
          <p14:tracePt t="2526" x="2592388" y="2889250"/>
          <p14:tracePt t="2534" x="2592388" y="2871788"/>
          <p14:tracePt t="2541" x="2592388" y="2855913"/>
          <p14:tracePt t="2550" x="2600325" y="2846388"/>
          <p14:tracePt t="2557" x="2608263" y="2830513"/>
          <p14:tracePt t="2565" x="2617788" y="2813050"/>
          <p14:tracePt t="2573" x="2625725" y="2795588"/>
          <p14:tracePt t="2581" x="2633663" y="2787650"/>
          <p14:tracePt t="2590" x="2643188" y="2770188"/>
          <p14:tracePt t="2597" x="2651125" y="2752725"/>
          <p14:tracePt t="2605" x="2668588" y="2736850"/>
          <p14:tracePt t="2613" x="2676525" y="2727325"/>
          <p14:tracePt t="2621" x="2693988" y="2711450"/>
          <p14:tracePt t="2630" x="2719388" y="2693988"/>
          <p14:tracePt t="2637" x="2727325" y="2676525"/>
          <p14:tracePt t="2645" x="2752725" y="2651125"/>
          <p14:tracePt t="2653" x="2795588" y="2625725"/>
          <p14:tracePt t="2661" x="2813050" y="2600325"/>
          <p14:tracePt t="2670" x="2855913" y="2582863"/>
          <p14:tracePt t="2677" x="2863850" y="2566988"/>
          <p14:tracePt t="2686" x="2881313" y="2557463"/>
          <p14:tracePt t="2694" x="2906713" y="2549525"/>
          <p14:tracePt t="2702" x="2914650" y="2541588"/>
          <p14:tracePt t="2718" x="2932113" y="2524125"/>
          <p14:tracePt t="2728" x="2940050" y="2524125"/>
          <p14:tracePt t="2744" x="2957513" y="2516188"/>
          <p14:tracePt t="2751" x="2974975" y="2506663"/>
          <p14:tracePt t="2760" x="2982913" y="2498725"/>
          <p14:tracePt t="2768" x="3016250" y="2481263"/>
          <p14:tracePt t="2775" x="3041650" y="2481263"/>
          <p14:tracePt t="2783" x="3076575" y="2473325"/>
          <p14:tracePt t="2791" x="3101975" y="2463800"/>
          <p14:tracePt t="2799" x="3119438" y="2455863"/>
          <p14:tracePt t="2807" x="3144838" y="2455863"/>
          <p14:tracePt t="2814" x="3178175" y="2455863"/>
          <p14:tracePt t="2823" x="3211513" y="2447925"/>
          <p14:tracePt t="2831" x="3254375" y="2438400"/>
          <p14:tracePt t="2839" x="3314700" y="2422525"/>
          <p14:tracePt t="2847" x="3355975" y="2413000"/>
          <p14:tracePt t="2855" x="3408363" y="2413000"/>
          <p14:tracePt t="2863" x="3467100" y="2405063"/>
          <p14:tracePt t="2871" x="3552825" y="2405063"/>
          <p14:tracePt t="2879" x="3611563" y="2397125"/>
          <p14:tracePt t="2887" x="3654425" y="2397125"/>
          <p14:tracePt t="2895" x="3697288" y="2397125"/>
          <p14:tracePt t="2903" x="3730625" y="2397125"/>
          <p14:tracePt t="2911" x="3748088" y="2397125"/>
          <p14:tracePt t="2920" x="3816350" y="2405063"/>
          <p14:tracePt t="2928" x="3867150" y="2413000"/>
          <p14:tracePt t="2936" x="3908425" y="2422525"/>
          <p14:tracePt t="2944" x="3968750" y="2430463"/>
          <p14:tracePt t="2952" x="4019550" y="2455863"/>
          <p14:tracePt t="2968" x="4079875" y="2473325"/>
          <p14:tracePt t="2975" x="4130675" y="2489200"/>
          <p14:tracePt t="2983" x="4156075" y="2498725"/>
          <p14:tracePt t="2992" x="4164013" y="2498725"/>
          <p14:tracePt t="3018" x="4171950" y="2506663"/>
          <p14:tracePt t="3023" x="4171950" y="2516188"/>
          <p14:tracePt t="3033" x="4181475" y="2524125"/>
          <p14:tracePt t="3042" x="4197350" y="2541588"/>
          <p14:tracePt t="3049" x="4197350" y="2557463"/>
          <p14:tracePt t="3058" x="4224338" y="2582863"/>
          <p14:tracePt t="3067" x="4240213" y="2608263"/>
          <p14:tracePt t="3074" x="4265613" y="2625725"/>
          <p14:tracePt t="3083" x="4291013" y="2668588"/>
          <p14:tracePt t="3091" x="4308475" y="2693988"/>
          <p14:tracePt t="3098" x="4325938" y="2711450"/>
          <p14:tracePt t="3105" x="4341813" y="2727325"/>
          <p14:tracePt t="3114" x="4351338" y="2744788"/>
          <p14:tracePt t="3121" x="4359275" y="2762250"/>
          <p14:tracePt t="3131" x="4368800" y="2778125"/>
          <p14:tracePt t="3138" x="4376738" y="2795588"/>
          <p14:tracePt t="3146" x="4384675" y="2813050"/>
          <p14:tracePt t="3154" x="4384675" y="2830513"/>
          <p14:tracePt t="3162" x="4394200" y="2846388"/>
          <p14:tracePt t="3170" x="4402138" y="2871788"/>
          <p14:tracePt t="3177" x="4419600" y="2914650"/>
          <p14:tracePt t="3186" x="4427538" y="2949575"/>
          <p14:tracePt t="3194" x="4427538" y="2990850"/>
          <p14:tracePt t="3201" x="4435475" y="3025775"/>
          <p14:tracePt t="3210" x="4435475" y="3067050"/>
          <p14:tracePt t="3218" x="4435475" y="3109913"/>
          <p14:tracePt t="3226" x="4435475" y="3144838"/>
          <p14:tracePt t="3233" x="4435475" y="3178175"/>
          <p14:tracePt t="3241" x="4435475" y="3211513"/>
          <p14:tracePt t="3249" x="4435475" y="3228975"/>
          <p14:tracePt t="3258" x="4435475" y="3263900"/>
          <p14:tracePt t="3268" x="4435475" y="3289300"/>
          <p14:tracePt t="3274" x="4435475" y="3305175"/>
          <p14:tracePt t="3283" x="4427538" y="3330575"/>
          <p14:tracePt t="3290" x="4427538" y="3355975"/>
          <p14:tracePt t="3299" x="4410075" y="3382963"/>
          <p14:tracePt t="3308" x="4402138" y="3408363"/>
          <p14:tracePt t="3317" x="4384675" y="3433763"/>
          <p14:tracePt t="3323" x="4376738" y="3459163"/>
          <p14:tracePt t="3331" x="4376738" y="3484563"/>
          <p14:tracePt t="3339" x="4368800" y="3484563"/>
          <p14:tracePt t="3347" x="4351338" y="3502025"/>
          <p14:tracePt t="3355" x="4333875" y="3527425"/>
          <p14:tracePt t="3363" x="4325938" y="3543300"/>
          <p14:tracePt t="3371" x="4300538" y="3560763"/>
          <p14:tracePt t="3379" x="4283075" y="3568700"/>
          <p14:tracePt t="3387" x="4265613" y="3578225"/>
          <p14:tracePt t="3395" x="4249738" y="3594100"/>
          <p14:tracePt t="3403" x="4240213" y="3603625"/>
          <p14:tracePt t="3411" x="4224338" y="3619500"/>
          <p14:tracePt t="3420" x="4197350" y="3629025"/>
          <p14:tracePt t="3428" x="4189413" y="3629025"/>
          <p14:tracePt t="3436" x="4171950" y="3636963"/>
          <p14:tracePt t="3444" x="4146550" y="3654425"/>
          <p14:tracePt t="3451" x="4105275" y="3671888"/>
          <p14:tracePt t="3460" x="4070350" y="3679825"/>
          <p14:tracePt t="3468" x="4037013" y="3697288"/>
          <p14:tracePt t="3475" x="4002088" y="3697288"/>
          <p14:tracePt t="3483" x="3968750" y="3705225"/>
          <p14:tracePt t="3491" x="3900488" y="3713163"/>
          <p14:tracePt t="3501" x="3849688" y="3722688"/>
          <p14:tracePt t="3508" x="3806825" y="3738563"/>
          <p14:tracePt t="3518" x="3781425" y="3738563"/>
          <p14:tracePt t="3523" x="3730625" y="3738563"/>
          <p14:tracePt t="3531" x="3654425" y="3748088"/>
          <p14:tracePt t="3539" x="3594100" y="3756025"/>
          <p14:tracePt t="3547" x="3552825" y="3763963"/>
          <p14:tracePt t="3555" x="3517900" y="3781425"/>
          <p14:tracePt t="3565" x="3475038" y="3832225"/>
          <p14:tracePt t="3571" x="3459163" y="3883025"/>
          <p14:tracePt t="3581" x="3433763" y="3925888"/>
          <p14:tracePt t="3589" x="3433763" y="3960813"/>
          <p14:tracePt t="3599" x="3424238" y="4002088"/>
          <p14:tracePt t="3797" x="3433763" y="3994150"/>
          <p14:tracePt t="3813" x="3441700" y="3986213"/>
          <p14:tracePt t="3821" x="3449638" y="3986213"/>
          <p14:tracePt t="3829" x="3449638" y="3976688"/>
          <p14:tracePt t="3837" x="3459163" y="3976688"/>
          <p14:tracePt t="3845" x="3459163" y="3960813"/>
          <p14:tracePt t="3861" x="3459163" y="3951288"/>
          <p14:tracePt t="3871" x="3459163" y="3935413"/>
          <p14:tracePt t="3887" x="3459163" y="3925888"/>
          <p14:tracePt t="3898" x="3449638" y="3917950"/>
          <p14:tracePt t="3911" x="3441700" y="3917950"/>
          <p14:tracePt t="3919" x="3433763" y="3908425"/>
          <p14:tracePt t="3927" x="3424238" y="3900488"/>
          <p14:tracePt t="3935" x="3416300" y="3892550"/>
          <p14:tracePt t="3968" x="3408363" y="3892550"/>
          <p14:tracePt t="3976" x="3398838" y="3883025"/>
          <p14:tracePt t="3991" x="3398838" y="3875088"/>
          <p14:tracePt t="4015" x="3390900" y="3875088"/>
          <p14:tracePt t="4023" x="3382963" y="3867150"/>
          <p14:tracePt t="4032" x="3382963" y="3857625"/>
          <p14:tracePt t="4039" x="3365500" y="3849688"/>
          <p14:tracePt t="4048" x="3355975" y="3841750"/>
          <p14:tracePt t="4055" x="3355975" y="3832225"/>
          <p14:tracePt t="4065" x="3348038" y="3824288"/>
          <p14:tracePt t="4071" x="3340100" y="3816350"/>
          <p14:tracePt t="4081" x="3330575" y="3806825"/>
          <p14:tracePt t="4088" x="3314700" y="3790950"/>
          <p14:tracePt t="4103" x="3305175" y="3790950"/>
          <p14:tracePt t="4111" x="3297238" y="3790950"/>
          <p14:tracePt t="4135" x="3297238" y="3781425"/>
          <p14:tracePt t="4201" x="3289300" y="3781425"/>
          <p14:tracePt t="4210" x="3289300" y="3773488"/>
          <p14:tracePt t="4218" x="3279775" y="3773488"/>
          <p14:tracePt t="4241" x="3271838" y="3773488"/>
          <p14:tracePt t="4274" x="3263900" y="3773488"/>
          <p14:tracePt t="4281" x="3263900" y="3763963"/>
          <p14:tracePt t="4289" x="3254375" y="3763963"/>
          <p14:tracePt t="4305" x="3246438" y="3756025"/>
          <p14:tracePt t="4321" x="3228975" y="3756025"/>
          <p14:tracePt t="4346" x="3221038" y="3756025"/>
          <p14:tracePt t="4361" x="3211513" y="3748088"/>
          <p14:tracePt t="4385" x="3195638" y="3748088"/>
          <p14:tracePt t="4395" x="3186113" y="3748088"/>
          <p14:tracePt t="4411" x="3178175" y="3748088"/>
          <p14:tracePt t="4427" x="3170238" y="3748088"/>
          <p14:tracePt t="4435" x="3160713" y="3748088"/>
          <p14:tracePt t="4468" x="3152775" y="3748088"/>
          <p14:tracePt t="4492" x="3144838" y="3748088"/>
          <p14:tracePt t="4725" x="3135313" y="3748088"/>
          <p14:tracePt t="4733" x="3119438" y="3748088"/>
          <p14:tracePt t="4742" x="3101975" y="3748088"/>
          <p14:tracePt t="4749" x="3076575" y="3748088"/>
          <p14:tracePt t="4757" x="3051175" y="3756025"/>
          <p14:tracePt t="4765" x="3025775" y="3763963"/>
          <p14:tracePt t="4773" x="3008313" y="3763963"/>
          <p14:tracePt t="4781" x="2982913" y="3763963"/>
          <p14:tracePt t="4789" x="2957513" y="3773488"/>
          <p14:tracePt t="4797" x="2940050" y="3773488"/>
          <p14:tracePt t="4805" x="2914650" y="3781425"/>
          <p14:tracePt t="4813" x="2889250" y="3790950"/>
          <p14:tracePt t="4821" x="2863850" y="3790950"/>
          <p14:tracePt t="4829" x="2838450" y="3790950"/>
          <p14:tracePt t="4837" x="2813050" y="3806825"/>
          <p14:tracePt t="4845" x="2778125" y="3824288"/>
          <p14:tracePt t="4853" x="2752725" y="3857625"/>
          <p14:tracePt t="4861" x="2736850" y="3883025"/>
          <p14:tracePt t="4869" x="2719388" y="3925888"/>
          <p14:tracePt t="4878" x="2693988" y="3994150"/>
          <p14:tracePt t="4885" x="2693988" y="4037013"/>
          <p14:tracePt t="5071" x="2693988" y="4027488"/>
          <p14:tracePt t="5080" x="2701925" y="4027488"/>
          <p14:tracePt t="5088" x="2701925" y="4019550"/>
          <p14:tracePt t="5096" x="2701925" y="4011613"/>
          <p14:tracePt t="5104" x="2711450" y="4002088"/>
          <p14:tracePt t="5112" x="2711450" y="3994150"/>
          <p14:tracePt t="5119" x="2711450" y="3986213"/>
          <p14:tracePt t="5143" x="2711450" y="3976688"/>
          <p14:tracePt t="5151" x="2711450" y="3968750"/>
          <p14:tracePt t="5159" x="2711450" y="3960813"/>
          <p14:tracePt t="5175" x="2711450" y="3951288"/>
          <p14:tracePt t="5191" x="2701925" y="3943350"/>
          <p14:tracePt t="5208" x="2701925" y="3935413"/>
          <p14:tracePt t="5216" x="2701925" y="3925888"/>
          <p14:tracePt t="5231" x="2701925" y="3917950"/>
          <p14:tracePt t="5265" x="2701925" y="3908425"/>
          <p14:tracePt t="5281" x="2701925" y="3900488"/>
          <p14:tracePt t="5297" x="2701925" y="3892550"/>
          <p14:tracePt t="5305" x="2701925" y="3883025"/>
          <p14:tracePt t="5313" x="2701925" y="3875088"/>
          <p14:tracePt t="6263" x="2711450" y="3875088"/>
          <p14:tracePt t="6271" x="2711450" y="3892550"/>
          <p14:tracePt t="6279" x="2711450" y="3900488"/>
          <p14:tracePt t="6287" x="2711450" y="3935413"/>
          <p14:tracePt t="6295" x="2693988" y="3943350"/>
          <p14:tracePt t="6303" x="2693988" y="3960813"/>
          <p14:tracePt t="6699" x="2686050" y="3960813"/>
          <p14:tracePt t="6708" x="2676525" y="3960813"/>
          <p14:tracePt t="6715" x="2676525" y="3986213"/>
          <p14:tracePt t="6895" x="2820988" y="3883025"/>
          <p14:tracePt t="6899" x="3067050" y="3671888"/>
          <p14:tracePt t="6907" x="4283075" y="3527425"/>
          <p14:tracePt t="6915" x="4291013" y="3527425"/>
          <p14:tracePt t="6923" x="4291013" y="3535363"/>
          <p14:tracePt t="6931" x="4300538" y="3560763"/>
          <p14:tracePt t="6941" x="4300538" y="3594100"/>
          <p14:tracePt t="6947" x="4308475" y="3619500"/>
          <p14:tracePt t="6957" x="4341813" y="3671888"/>
          <p14:tracePt t="6963" x="4368800" y="3738563"/>
          <p14:tracePt t="6973" x="4394200" y="3798888"/>
          <p14:tracePt t="6979" x="4435475" y="3883025"/>
          <p14:tracePt t="6989" x="4495800" y="3994150"/>
          <p14:tracePt t="6997" x="4529138" y="4052888"/>
          <p14:tracePt t="7005" x="4579938" y="4130675"/>
          <p14:tracePt t="7014" x="4605338" y="4156075"/>
          <p14:tracePt t="7021" x="4648200" y="4197350"/>
          <p14:tracePt t="7031" x="4683125" y="4232275"/>
          <p14:tracePt t="7037" x="4716463" y="4265613"/>
          <p14:tracePt t="7046" x="4741863" y="4275138"/>
          <p14:tracePt t="7053" x="4759325" y="4283075"/>
          <p14:tracePt t="7061" x="4775200" y="4300538"/>
          <p14:tracePt t="7069" x="4775200" y="4308475"/>
          <p14:tracePt t="7642" x="4784725" y="4316413"/>
          <p14:tracePt t="7658" x="4792663" y="4316413"/>
          <p14:tracePt t="7665" x="4802188" y="4325938"/>
          <p14:tracePt t="7689" x="4810125" y="4325938"/>
          <p14:tracePt t="7697" x="4818063" y="4325938"/>
          <p14:tracePt t="7705" x="4827588" y="4316413"/>
          <p14:tracePt t="7714" x="4835525" y="4316413"/>
          <p14:tracePt t="7720" x="4852988" y="4316413"/>
          <p14:tracePt t="7729" x="4852988" y="4308475"/>
          <p14:tracePt t="7811" x="4852988" y="4300538"/>
          <p14:tracePt t="7851" x="4843463" y="4291013"/>
          <p14:tracePt t="7859" x="4835525" y="4283075"/>
          <p14:tracePt t="7875" x="4827588" y="4275138"/>
          <p14:tracePt t="7883" x="4818063" y="4275138"/>
          <p14:tracePt t="7896" x="4810125" y="4275138"/>
          <p14:tracePt t="7899" x="4802188" y="4265613"/>
          <p14:tracePt t="7907" x="4784725" y="4257675"/>
          <p14:tracePt t="7915" x="4775200" y="4257675"/>
          <p14:tracePt t="7923" x="4749800" y="4249738"/>
          <p14:tracePt t="7931" x="4716463" y="4224338"/>
          <p14:tracePt t="7939" x="4691063" y="4214813"/>
          <p14:tracePt t="7947" x="4665663" y="4197350"/>
          <p14:tracePt t="7955" x="4657725" y="4189413"/>
          <p14:tracePt t="7963" x="4640263" y="4181475"/>
          <p14:tracePt t="7971" x="4622800" y="4164013"/>
          <p14:tracePt t="7981" x="4614863" y="4146550"/>
          <p14:tracePt t="8004" x="4614863" y="4138613"/>
          <p14:tracePt t="8012" x="4605338" y="4130675"/>
          <p14:tracePt t="8246" x="4605338" y="4138613"/>
          <p14:tracePt t="8254" x="4597400" y="4156075"/>
          <p14:tracePt t="8262" x="4579938" y="4181475"/>
          <p14:tracePt t="8269" x="4538663" y="4224338"/>
          <p14:tracePt t="8277" x="4521200" y="4257675"/>
          <p14:tracePt t="8285" x="4495800" y="4291013"/>
          <p14:tracePt t="8293" x="4486275" y="4316413"/>
          <p14:tracePt t="8301" x="4470400" y="4351338"/>
          <p14:tracePt t="8309" x="4470400" y="4376738"/>
          <p14:tracePt t="8471" x="4470400" y="4351338"/>
          <p14:tracePt t="8481" x="4470400" y="4341813"/>
          <p14:tracePt t="8487" x="4460875" y="4325938"/>
          <p14:tracePt t="8496" x="4452938" y="4308475"/>
          <p14:tracePt t="8503" x="4435475" y="4291013"/>
          <p14:tracePt t="8511" x="4427538" y="4283075"/>
          <p14:tracePt t="8520" x="4410075" y="4257675"/>
          <p14:tracePt t="8528" x="4402138" y="4240213"/>
          <p14:tracePt t="8535" x="4384675" y="4232275"/>
          <p14:tracePt t="8543" x="4376738" y="4214813"/>
          <p14:tracePt t="8551" x="4368800" y="4206875"/>
          <p14:tracePt t="8559" x="4359275" y="4189413"/>
          <p14:tracePt t="8567" x="4351338" y="4171950"/>
          <p14:tracePt t="8583" x="4351338" y="4164013"/>
          <p14:tracePt t="8591" x="4341813" y="4164013"/>
          <p14:tracePt t="8599" x="4333875" y="4156075"/>
          <p14:tracePt t="8607" x="4316413" y="4156075"/>
          <p14:tracePt t="8615" x="4291013" y="4156075"/>
          <p14:tracePt t="8623" x="4275138" y="4164013"/>
          <p14:tracePt t="8631" x="4224338" y="4189413"/>
          <p14:tracePt t="8641" x="4197350" y="4214813"/>
          <p14:tracePt t="8649" x="4164013" y="4240213"/>
          <p14:tracePt t="8657" x="4121150" y="4291013"/>
          <p14:tracePt t="8665" x="4070350" y="4359275"/>
          <p14:tracePt t="8673" x="4027488" y="4384675"/>
          <p14:tracePt t="8681" x="3976688" y="4435475"/>
          <p14:tracePt t="8689" x="3908425" y="4521200"/>
          <p14:tracePt t="8698" x="3857625" y="4579938"/>
          <p14:tracePt t="8706" x="3806825" y="4640263"/>
          <p14:tracePt t="8715" x="3738563" y="4716463"/>
          <p14:tracePt t="8721" x="3654425" y="4792663"/>
          <p14:tracePt t="8731" x="3578225" y="4878388"/>
          <p14:tracePt t="8737" x="3527425" y="4929188"/>
          <p14:tracePt t="8746" x="3459163" y="4997450"/>
          <p14:tracePt t="8754" x="3398838" y="5038725"/>
          <p14:tracePt t="8762" x="3355975" y="5073650"/>
          <p14:tracePt t="8769" x="3322638" y="5099050"/>
          <p14:tracePt t="8778" x="3297238" y="5116513"/>
          <p14:tracePt t="8790" x="3271838" y="5124450"/>
          <p14:tracePt t="8793" x="3263900" y="5132388"/>
          <p14:tracePt t="8801" x="3254375" y="5132388"/>
          <p14:tracePt t="8817" x="3246438" y="5132388"/>
          <p14:tracePt t="8915" x="3238500" y="5132388"/>
          <p14:tracePt t="9036" x="3238500" y="5141913"/>
          <p14:tracePt t="9051" x="3228975" y="5157788"/>
          <p14:tracePt t="9058" x="3221038" y="5183188"/>
          <p14:tracePt t="9067" x="3211513" y="5183188"/>
          <p14:tracePt t="9075" x="3211513" y="5200650"/>
          <p14:tracePt t="9083" x="3195638" y="5226050"/>
          <p14:tracePt t="9091" x="3178175" y="5260975"/>
          <p14:tracePt t="9099" x="3160713" y="5268913"/>
          <p14:tracePt t="9107" x="3144838" y="5294313"/>
          <p14:tracePt t="9117" x="3127375" y="5319713"/>
          <p14:tracePt t="9123" x="3109913" y="5345113"/>
          <p14:tracePt t="9131" x="3109913" y="5353050"/>
          <p14:tracePt t="9139" x="3094038" y="5362575"/>
          <p14:tracePt t="9148" x="3084513" y="5370513"/>
          <p14:tracePt t="9155" x="3076575" y="5380038"/>
          <p14:tracePt t="9163" x="3067050" y="5380038"/>
          <p14:tracePt t="9171" x="3059113" y="5387975"/>
          <p14:tracePt t="9180" x="3051175" y="5395913"/>
          <p14:tracePt t="9188" x="3041650" y="5405438"/>
          <p14:tracePt t="9195" x="3033713" y="5405438"/>
          <p14:tracePt t="9205" x="3033713" y="5413375"/>
          <p14:tracePt t="9214" x="3025775" y="5413375"/>
          <p14:tracePt t="9220" x="3008313" y="5421313"/>
          <p14:tracePt t="9237" x="3000375" y="5421313"/>
          <p14:tracePt t="9246" x="2990850" y="5421313"/>
          <p14:tracePt t="9254" x="2982913" y="5430838"/>
          <p14:tracePt t="9261" x="2974975" y="5430838"/>
          <p14:tracePt t="9270" x="2965450" y="5430838"/>
          <p14:tracePt t="9278" x="2957513" y="5438775"/>
          <p14:tracePt t="9286" x="2949575" y="5446713"/>
          <p14:tracePt t="9294" x="2932113" y="5446713"/>
          <p14:tracePt t="9310" x="2897188" y="5456238"/>
          <p14:tracePt t="9318" x="2889250" y="5456238"/>
          <p14:tracePt t="9326" x="2863850" y="5464175"/>
          <p14:tracePt t="9333" x="2846388" y="5472113"/>
          <p14:tracePt t="9341" x="2820988" y="5481638"/>
          <p14:tracePt t="9350" x="2805113" y="5481638"/>
          <p14:tracePt t="9358" x="2778125" y="5489575"/>
          <p14:tracePt t="9367" x="2752725" y="5497513"/>
          <p14:tracePt t="9373" x="2719388" y="5507038"/>
          <p14:tracePt t="9381" x="2701925" y="5514975"/>
          <p14:tracePt t="9389" x="2676525" y="5532438"/>
          <p14:tracePt t="9398" x="2643188" y="5540375"/>
          <p14:tracePt t="9406" x="2617788" y="5540375"/>
          <p14:tracePt t="9414" x="2582863" y="5557838"/>
          <p14:tracePt t="9422" x="2566988" y="5565775"/>
          <p14:tracePt t="9431" x="2541588" y="5583238"/>
          <p14:tracePt t="9437" x="2489200" y="5600700"/>
          <p14:tracePt t="9446" x="2473325" y="5616575"/>
          <p14:tracePt t="9454" x="2455863" y="5626100"/>
          <p14:tracePt t="9462" x="2430463" y="5634038"/>
          <p14:tracePt t="9469" x="2397125" y="5651500"/>
          <p14:tracePt t="9478" x="2362200" y="5659438"/>
          <p14:tracePt t="9486" x="2328863" y="5676900"/>
          <p14:tracePt t="9495" x="2268538" y="5694363"/>
          <p14:tracePt t="9503" x="2217738" y="5719763"/>
          <p14:tracePt t="9511" x="2174875" y="5727700"/>
          <p14:tracePt t="9519" x="2141538" y="5745163"/>
          <p14:tracePt t="9527" x="2090738" y="5753100"/>
          <p14:tracePt t="9535" x="2047875" y="5761038"/>
          <p14:tracePt t="9543" x="2014538" y="5770563"/>
          <p14:tracePt t="9551" x="1971675" y="5770563"/>
          <p14:tracePt t="9559" x="1938338" y="5770563"/>
          <p14:tracePt t="9567" x="1903413" y="5770563"/>
          <p14:tracePt t="9575" x="1895475" y="5770563"/>
          <p14:tracePt t="9583" x="1878013" y="5770563"/>
          <p14:tracePt t="9688" x="1903413" y="5761038"/>
          <p14:tracePt t="9696" x="1920875" y="5745163"/>
          <p14:tracePt t="9704" x="1946275" y="5735638"/>
          <p14:tracePt t="9712" x="1971675" y="5727700"/>
          <p14:tracePt t="9720" x="2005013" y="5710238"/>
          <p14:tracePt t="9727" x="2047875" y="5694363"/>
          <p14:tracePt t="9735" x="2073275" y="5684838"/>
          <p14:tracePt t="9743" x="2098675" y="5676900"/>
          <p14:tracePt t="9751" x="2116138" y="5668963"/>
          <p14:tracePt t="9761" x="2133600" y="5659438"/>
          <p14:tracePt t="9768" x="2141538" y="5651500"/>
          <p14:tracePt t="9778" x="2159000" y="5651500"/>
          <p14:tracePt t="9782" x="2174875" y="5651500"/>
          <p14:tracePt t="9793" x="2200275" y="5641975"/>
          <p14:tracePt t="9799" x="2227263" y="5641975"/>
          <p14:tracePt t="9809" x="2268538" y="5641975"/>
          <p14:tracePt t="9817" x="2328863" y="5634038"/>
          <p14:tracePt t="9825" x="2354263" y="5634038"/>
          <p14:tracePt t="9833" x="2422525" y="5616575"/>
          <p14:tracePt t="9840" x="2463800" y="5608638"/>
          <p14:tracePt t="9849" x="2532063" y="5591175"/>
          <p14:tracePt t="9857" x="2592388" y="5583238"/>
          <p14:tracePt t="9865" x="2651125" y="5557838"/>
          <p14:tracePt t="9873" x="2719388" y="5549900"/>
          <p14:tracePt t="9881" x="2770188" y="5532438"/>
          <p14:tracePt t="9889" x="2830513" y="5514975"/>
          <p14:tracePt t="9900" x="2871788" y="5481638"/>
          <p14:tracePt t="9906" x="2906713" y="5464175"/>
          <p14:tracePt t="9915" x="2922588" y="5446713"/>
          <p14:tracePt t="9922" x="2965450" y="5421313"/>
          <p14:tracePt t="9930" x="2982913" y="5395913"/>
          <p14:tracePt t="9938" x="3008313" y="5370513"/>
          <p14:tracePt t="9946" x="3033713" y="5353050"/>
          <p14:tracePt t="9953" x="3094038" y="5286375"/>
          <p14:tracePt t="9961" x="3109913" y="5260975"/>
          <p14:tracePt t="9969" x="3152775" y="5200650"/>
          <p14:tracePt t="9977" x="3178175" y="5167313"/>
          <p14:tracePt t="9985" x="3203575" y="5132388"/>
          <p14:tracePt t="9993" x="3228975" y="5081588"/>
          <p14:tracePt t="10001" x="3271838" y="5030788"/>
          <p14:tracePt t="10009" x="3305175" y="4972050"/>
          <p14:tracePt t="10017" x="3330575" y="4919663"/>
          <p14:tracePt t="10025" x="3365500" y="4852988"/>
          <p14:tracePt t="10033" x="3390900" y="4792663"/>
          <p14:tracePt t="10043" x="3416300" y="4733925"/>
          <p14:tracePt t="10049" x="3449638" y="4640263"/>
          <p14:tracePt t="10059" x="3475038" y="4579938"/>
          <p14:tracePt t="10067" x="3492500" y="4546600"/>
          <p14:tracePt t="10075" x="3509963" y="4486275"/>
          <p14:tracePt t="10081" x="3527425" y="4410075"/>
          <p14:tracePt t="10093" x="3535363" y="4368800"/>
          <p14:tracePt t="10099" x="3543300" y="4333875"/>
          <p14:tracePt t="10107" x="3568700" y="4257675"/>
          <p14:tracePt t="10117" x="3578225" y="4214813"/>
          <p14:tracePt t="10123" x="3586163" y="4181475"/>
          <p14:tracePt t="10131" x="3586163" y="4146550"/>
          <p14:tracePt t="10139" x="3586163" y="4121150"/>
          <p14:tracePt t="10147" x="3586163" y="4105275"/>
          <p14:tracePt t="10155" x="3586163" y="4079875"/>
          <p14:tracePt t="10163" x="3586163" y="4062413"/>
          <p14:tracePt t="10171" x="3586163" y="4052888"/>
          <p14:tracePt t="10179" x="3586163" y="4027488"/>
          <p14:tracePt t="10187" x="3586163" y="4011613"/>
          <p14:tracePt t="10195" x="3586163" y="3994150"/>
          <p14:tracePt t="10203" x="3594100" y="3968750"/>
          <p14:tracePt t="10211" x="3594100" y="3943350"/>
          <p14:tracePt t="10219" x="3594100" y="3917950"/>
          <p14:tracePt t="10227" x="3594100" y="3857625"/>
          <p14:tracePt t="10235" x="3603625" y="3824288"/>
          <p14:tracePt t="10243" x="3603625" y="3798888"/>
          <p14:tracePt t="10251" x="3603625" y="3763963"/>
          <p14:tracePt t="10259" x="3611563" y="3730625"/>
          <p14:tracePt t="10267" x="3611563" y="3697288"/>
          <p14:tracePt t="10275" x="3611563" y="3679825"/>
          <p14:tracePt t="10283" x="3619500" y="3654425"/>
          <p14:tracePt t="10292" x="3619500" y="3629025"/>
          <p14:tracePt t="10299" x="3619500" y="3619500"/>
          <p14:tracePt t="10307" x="3619500" y="3603625"/>
          <p14:tracePt t="10315" x="3629025" y="3586163"/>
          <p14:tracePt t="10332" x="3629025" y="3568700"/>
          <p14:tracePt t="10341" x="3629025" y="3552825"/>
          <p14:tracePt t="10357" x="3636963" y="3535363"/>
          <p14:tracePt t="10365" x="3636963" y="3527425"/>
          <p14:tracePt t="10373" x="3636963" y="3517900"/>
          <p14:tracePt t="10382" x="3646488" y="3509963"/>
          <p14:tracePt t="10398" x="3646488" y="3502025"/>
          <p14:tracePt t="10405" x="3646488" y="3484563"/>
          <p14:tracePt t="10656" x="3646488" y="3502025"/>
          <p14:tracePt t="10664" x="3636963" y="3517900"/>
          <p14:tracePt t="10671" x="3636963" y="3543300"/>
          <p14:tracePt t="10680" x="3636963" y="3560763"/>
          <p14:tracePt t="10688" x="3629025" y="3578225"/>
          <p14:tracePt t="10695" x="3619500" y="3594100"/>
          <p14:tracePt t="10704" x="3619500" y="3619500"/>
          <p14:tracePt t="10712" x="3611563" y="3636963"/>
          <p14:tracePt t="10720" x="3611563" y="3646488"/>
          <p14:tracePt t="10728" x="3611563" y="3671888"/>
          <p14:tracePt t="10735" x="3603625" y="3687763"/>
          <p14:tracePt t="10743" x="3594100" y="3705225"/>
          <p14:tracePt t="10751" x="3578225" y="3763963"/>
          <p14:tracePt t="10759" x="3568700" y="3798888"/>
          <p14:tracePt t="10767" x="3560763" y="3824288"/>
          <p14:tracePt t="10775" x="3543300" y="3867150"/>
          <p14:tracePt t="10782" x="3527425" y="3900488"/>
          <p14:tracePt t="10791" x="3517900" y="3917950"/>
          <p14:tracePt t="10798" x="3502025" y="3960813"/>
          <p14:tracePt t="10807" x="3484563" y="3986213"/>
          <p14:tracePt t="10815" x="3475038" y="4011613"/>
          <p14:tracePt t="10823" x="3467100" y="4019550"/>
          <p14:tracePt t="10831" x="3449638" y="4044950"/>
          <p14:tracePt t="10839" x="3441700" y="4070350"/>
          <p14:tracePt t="10848" x="3433763" y="4079875"/>
          <p14:tracePt t="10857" x="3433763" y="4095750"/>
          <p14:tracePt t="10865" x="3424238" y="4113213"/>
          <p14:tracePt t="10873" x="3416300" y="4121150"/>
          <p14:tracePt t="10884" x="3408363" y="4121150"/>
          <p14:tracePt t="10890" x="3408363" y="4130675"/>
          <p14:tracePt t="10978" x="3398838" y="4113213"/>
          <p14:tracePt t="10986" x="3398838" y="4095750"/>
          <p14:tracePt t="11002" x="3390900" y="4079875"/>
          <p14:tracePt t="11010" x="3382963" y="4062413"/>
          <p14:tracePt t="11018" x="3373438" y="4062413"/>
          <p14:tracePt t="11026" x="3373438" y="4044950"/>
          <p14:tracePt t="11034" x="3373438" y="4037013"/>
          <p14:tracePt t="11042" x="3365500" y="4019550"/>
          <p14:tracePt t="11050" x="3355975" y="3994150"/>
          <p14:tracePt t="11058" x="3348038" y="3976688"/>
          <p14:tracePt t="11065" x="3348038" y="3960813"/>
          <p14:tracePt t="11074" x="3340100" y="3951288"/>
          <p14:tracePt t="11082" x="3330575" y="3935413"/>
          <p14:tracePt t="11090" x="3330575" y="3917950"/>
          <p14:tracePt t="11098" x="3322638" y="3908425"/>
          <p14:tracePt t="11106" x="3314700" y="3892550"/>
          <p14:tracePt t="11115" x="3305175" y="3892550"/>
          <p14:tracePt t="11122" x="3305175" y="3883025"/>
          <p14:tracePt t="11132" x="3297238" y="3867150"/>
          <p14:tracePt t="11138" x="3289300" y="3867150"/>
          <p14:tracePt t="11146" x="3279775" y="3857625"/>
          <p14:tracePt t="11153" x="3263900" y="3849688"/>
          <p14:tracePt t="11161" x="3246438" y="3841750"/>
          <p14:tracePt t="11169" x="3238500" y="3841750"/>
          <p14:tracePt t="11177" x="3211513" y="3841750"/>
          <p14:tracePt t="11187" x="3195638" y="3841750"/>
          <p14:tracePt t="11194" x="3178175" y="3841750"/>
          <p14:tracePt t="11203" x="3160713" y="3841750"/>
          <p14:tracePt t="11211" x="3135313" y="3841750"/>
          <p14:tracePt t="11219" x="3119438" y="3857625"/>
          <p14:tracePt t="11227" x="3094038" y="3883025"/>
          <p14:tracePt t="11235" x="3067050" y="3908425"/>
          <p14:tracePt t="11243" x="3051175" y="3935413"/>
          <p14:tracePt t="11251" x="3051175" y="3951288"/>
          <p14:tracePt t="11259" x="3051175" y="3986213"/>
          <p14:tracePt t="11267" x="3051175" y="4011613"/>
          <p14:tracePt t="11275" x="3051175" y="4019550"/>
          <p14:tracePt t="11283" x="3059113" y="4037013"/>
          <p14:tracePt t="11291" x="3084513" y="4052888"/>
          <p14:tracePt t="11299" x="3109913" y="4070350"/>
          <p14:tracePt t="11307" x="3127375" y="4079875"/>
          <p14:tracePt t="11317" x="3160713" y="4087813"/>
          <p14:tracePt t="11323" x="3195638" y="4095750"/>
          <p14:tracePt t="11333" x="3211513" y="4105275"/>
          <p14:tracePt t="11339" x="3246438" y="4105275"/>
          <p14:tracePt t="11347" x="3271838" y="4113213"/>
          <p14:tracePt t="11355" x="3289300" y="4113213"/>
          <p14:tracePt t="11363" x="3330575" y="4113213"/>
          <p14:tracePt t="11372" x="3355975" y="4113213"/>
          <p14:tracePt t="11379" x="3373438" y="4113213"/>
          <p14:tracePt t="11403" x="3382963" y="4113213"/>
          <p14:tracePt t="11436" x="3390900" y="4105275"/>
          <p14:tracePt t="11443" x="3390900" y="4095750"/>
          <p14:tracePt t="11451" x="3390900" y="4079875"/>
          <p14:tracePt t="11461" x="3390900" y="4070350"/>
          <p14:tracePt t="11477" x="3390900" y="4052888"/>
          <p14:tracePt t="11485" x="3390900" y="4044950"/>
          <p14:tracePt t="11493" x="3382963" y="4037013"/>
          <p14:tracePt t="11501" x="3382963" y="4027488"/>
          <p14:tracePt t="11510" x="3382963" y="4019550"/>
          <p14:tracePt t="11550" x="3382963" y="4011613"/>
          <p14:tracePt t="11589" x="3398838" y="4011613"/>
          <p14:tracePt t="11597" x="3416300" y="4011613"/>
          <p14:tracePt t="11605" x="3449638" y="4011613"/>
          <p14:tracePt t="11612" x="3467100" y="4011613"/>
          <p14:tracePt t="11621" x="3502025" y="4011613"/>
          <p14:tracePt t="11629" x="3535363" y="4002088"/>
          <p14:tracePt t="11637" x="3560763" y="4002088"/>
          <p14:tracePt t="11645" x="3578225" y="4002088"/>
          <p14:tracePt t="11653" x="3594100" y="4002088"/>
          <p14:tracePt t="11661" x="3603625" y="3994150"/>
          <p14:tracePt t="11710" x="3603625" y="3986213"/>
          <p14:tracePt t="11726" x="3603625" y="3976688"/>
          <p14:tracePt t="11741" x="3603625" y="3968750"/>
          <p14:tracePt t="11799" x="3586163" y="3976688"/>
          <p14:tracePt t="11807" x="3568700" y="4002088"/>
          <p14:tracePt t="11815" x="3568700" y="4019550"/>
          <p14:tracePt t="11823" x="3543300" y="4062413"/>
          <p14:tracePt t="11831" x="3543300" y="4087813"/>
          <p14:tracePt t="11839" x="3543300" y="4095750"/>
          <p14:tracePt t="11847" x="3543300" y="4113213"/>
          <p14:tracePt t="11855" x="3543300" y="4121150"/>
          <p14:tracePt t="11863" x="3543300" y="4130675"/>
          <p14:tracePt t="11871" x="3543300" y="4146550"/>
          <p14:tracePt t="11883" x="3568700" y="4164013"/>
          <p14:tracePt t="11887" x="3594100" y="4164013"/>
          <p14:tracePt t="11895" x="3611563" y="4171950"/>
          <p14:tracePt t="11903" x="3636963" y="4181475"/>
          <p14:tracePt t="11911" x="3662363" y="4181475"/>
          <p14:tracePt t="11919" x="3679825" y="4181475"/>
          <p14:tracePt t="11927" x="3697288" y="4181475"/>
          <p14:tracePt t="11935" x="3705225" y="4181475"/>
          <p14:tracePt t="11943" x="3713163" y="4181475"/>
          <p14:tracePt t="11951" x="3722688" y="4181475"/>
          <p14:tracePt t="11967" x="3730625" y="4181475"/>
          <p14:tracePt t="11983" x="3730625" y="4171950"/>
          <p14:tracePt t="12026" x="3730625" y="4164013"/>
          <p14:tracePt t="12098" x="3722688" y="4164013"/>
          <p14:tracePt t="12106" x="3722688" y="4171950"/>
          <p14:tracePt t="12113" x="3713163" y="4181475"/>
          <p14:tracePt t="12121" x="3705225" y="4181475"/>
          <p14:tracePt t="12129" x="3705225" y="4189413"/>
          <p14:tracePt t="12137" x="3697288" y="4189413"/>
          <p14:tracePt t="12145" x="3697288" y="4197350"/>
          <p14:tracePt t="12233" x="3697288" y="4181475"/>
          <p14:tracePt t="12242" x="3697288" y="4164013"/>
          <p14:tracePt t="12249" x="3697288" y="4146550"/>
          <p14:tracePt t="12257" x="3697288" y="4138613"/>
          <p14:tracePt t="12265" x="3697288" y="4121150"/>
          <p14:tracePt t="12273" x="3697288" y="4113213"/>
          <p14:tracePt t="12282" x="3697288" y="4095750"/>
          <p14:tracePt t="12290" x="3697288" y="4070350"/>
          <p14:tracePt t="12298" x="3697288" y="4052888"/>
          <p14:tracePt t="12306" x="3697288" y="4027488"/>
          <p14:tracePt t="12314" x="3687763" y="4002088"/>
          <p14:tracePt t="12324" x="3687763" y="3976688"/>
          <p14:tracePt t="12332" x="3687763" y="3960813"/>
          <p14:tracePt t="12340" x="3679825" y="3935413"/>
          <p14:tracePt t="12348" x="3679825" y="3908425"/>
          <p14:tracePt t="12356" x="3671888" y="3900488"/>
          <p14:tracePt t="12365" x="3662363" y="3875088"/>
          <p14:tracePt t="12371" x="3654425" y="3857625"/>
          <p14:tracePt t="12381" x="3646488" y="3849688"/>
          <p14:tracePt t="12388" x="3636963" y="3841750"/>
          <p14:tracePt t="12404" x="3636963" y="3832225"/>
          <p14:tracePt t="12710" x="3636963" y="3824288"/>
          <p14:tracePt t="12741" x="3636963" y="3816350"/>
          <p14:tracePt t="12749" x="3629025" y="3816350"/>
          <p14:tracePt t="12757" x="3629025" y="3806825"/>
          <p14:tracePt t="12897" x="3629025" y="3798888"/>
          <p14:tracePt t="12912" x="3629025" y="3790950"/>
          <p14:tracePt t="12929" x="3629025" y="3781425"/>
          <p14:tracePt t="12984" x="3629025" y="3773488"/>
          <p14:tracePt t="13000" x="3629025" y="3763963"/>
          <p14:tracePt t="13015" x="3619500" y="3763963"/>
          <p14:tracePt t="13032" x="3619500" y="3756025"/>
          <p14:tracePt t="13047" x="3619500" y="3748088"/>
          <p14:tracePt t="13071" x="3619500" y="3738563"/>
          <p14:tracePt t="13095" x="3619500" y="3730625"/>
          <p14:tracePt t="13114" x="3619500" y="3722688"/>
          <p14:tracePt t="13128" x="3619500" y="3713163"/>
          <p14:tracePt t="13154" x="3619500" y="3705225"/>
          <p14:tracePt t="13178" x="3619500" y="3697288"/>
          <p14:tracePt t="13201" x="3619500" y="3687763"/>
          <p14:tracePt t="13210" x="3619500" y="3679825"/>
          <p14:tracePt t="13226" x="3629025" y="3671888"/>
          <p14:tracePt t="13242" x="3636963" y="3654425"/>
          <p14:tracePt t="13249" x="3636963" y="3646488"/>
          <p14:tracePt t="13258" x="3646488" y="3636963"/>
          <p14:tracePt t="13267" x="3654425" y="3629025"/>
          <p14:tracePt t="13273" x="3662363" y="3619500"/>
          <p14:tracePt t="13283" x="3662363" y="3611563"/>
          <p14:tracePt t="13298" x="3662363" y="3603625"/>
          <p14:tracePt t="13337" x="3662363" y="3594100"/>
          <p14:tracePt t="13353" x="3662363" y="3586163"/>
          <p14:tracePt t="13377" x="3646488" y="3578225"/>
          <p14:tracePt t="13385" x="3636963" y="3578225"/>
          <p14:tracePt t="13393" x="3629025" y="3578225"/>
          <p14:tracePt t="13401" x="3611563" y="3578225"/>
          <p14:tracePt t="13409" x="3603625" y="3568700"/>
          <p14:tracePt t="13417" x="3594100" y="3568700"/>
          <p14:tracePt t="13425" x="3594100" y="3560763"/>
          <p14:tracePt t="13435" x="3586163" y="3560763"/>
          <p14:tracePt t="13465" x="3578225" y="3560763"/>
          <p14:tracePt t="13516" x="3578225" y="3578225"/>
          <p14:tracePt t="13524" x="3586163" y="3603625"/>
          <p14:tracePt t="13531" x="3594100" y="3629025"/>
          <p14:tracePt t="13540" x="3611563" y="3662363"/>
          <p14:tracePt t="13548" x="3619500" y="3679825"/>
          <p14:tracePt t="13556" x="3629025" y="3705225"/>
          <p14:tracePt t="13565" x="3629025" y="3730625"/>
          <p14:tracePt t="13571" x="3636963" y="3738563"/>
          <p14:tracePt t="13588" x="3636963" y="3748088"/>
          <p14:tracePt t="13597" x="3636963" y="3756025"/>
          <p14:tracePt t="13620" x="3636963" y="3763963"/>
          <p14:tracePt t="13630" x="3636963" y="3773488"/>
          <p14:tracePt t="13651" x="3629025" y="3773488"/>
          <p14:tracePt t="13718" x="3619500" y="3773488"/>
          <p14:tracePt t="13724" x="3619500" y="3763963"/>
          <p14:tracePt t="13734" x="3619500" y="3756025"/>
          <p14:tracePt t="13739" x="3619500" y="3738563"/>
          <p14:tracePt t="13756" x="3619500" y="3722688"/>
          <p14:tracePt t="13765" x="3619500" y="3713163"/>
          <p14:tracePt t="13782" x="3619500" y="3705225"/>
          <p14:tracePt t="13789" x="3619500" y="3687763"/>
          <p14:tracePt t="13812" x="3619500" y="3679825"/>
          <p14:tracePt t="13853" x="3619500" y="3671888"/>
          <p14:tracePt t="13975" x="3629025" y="3671888"/>
          <p14:tracePt t="13981" x="3636963" y="3671888"/>
          <p14:tracePt t="13991" x="3654425" y="3671888"/>
          <p14:tracePt t="13997" x="3671888" y="3662363"/>
          <p14:tracePt t="14007" x="3687763" y="3662363"/>
          <p14:tracePt t="14013" x="3705225" y="3654425"/>
          <p14:tracePt t="14023" x="3730625" y="3654425"/>
          <p14:tracePt t="14031" x="3756025" y="3646488"/>
          <p14:tracePt t="14048" x="3773488" y="3636963"/>
          <p14:tracePt t="14056" x="3790950" y="3636963"/>
          <p14:tracePt t="14080" x="3790950" y="3629025"/>
          <p14:tracePt t="14958" x="3790950" y="3646488"/>
          <p14:tracePt t="14974" x="3790950" y="3662363"/>
          <p14:tracePt t="14981" x="3790950" y="3679825"/>
          <p14:tracePt t="14989" x="3781425" y="3687763"/>
          <p14:tracePt t="14999" x="3781425" y="3713163"/>
          <p14:tracePt t="15005" x="3781425" y="3730625"/>
          <p14:tracePt t="15013" x="3781425" y="3748088"/>
          <p14:tracePt t="15021" x="3790950" y="3798888"/>
          <p14:tracePt t="15030" x="3806825" y="3806825"/>
          <p14:tracePt t="15037" x="3824288" y="3832225"/>
          <p14:tracePt t="15046" x="3849688" y="3857625"/>
          <p14:tracePt t="15053" x="3883025" y="3908425"/>
          <p14:tracePt t="15061" x="3925888" y="3960813"/>
          <p14:tracePt t="15069" x="3968750" y="4011613"/>
          <p14:tracePt t="15077" x="3994150" y="4062413"/>
          <p14:tracePt t="15085" x="4027488" y="4113213"/>
          <p14:tracePt t="15093" x="4070350" y="4189413"/>
          <p14:tracePt t="15101" x="4087813" y="4224338"/>
          <p14:tracePt t="15110" x="4095750" y="4265613"/>
          <p14:tracePt t="15119" x="4105275" y="4291013"/>
          <p14:tracePt t="15126" x="4113213" y="4333875"/>
          <p14:tracePt t="15136" x="4113213" y="4376738"/>
          <p14:tracePt t="15141" x="4113213" y="4410075"/>
          <p14:tracePt t="15152" x="4113213" y="4445000"/>
          <p14:tracePt t="15271" x="4113213" y="4427538"/>
          <p14:tracePt t="15281" x="4113213" y="4402138"/>
          <p14:tracePt t="15288" x="4105275" y="4376738"/>
          <p14:tracePt t="15296" x="4095750" y="4359275"/>
          <p14:tracePt t="15311" x="4095750" y="4341813"/>
          <p14:tracePt t="15320" x="4095750" y="4333875"/>
          <p14:tracePt t="15328" x="4105275" y="4316413"/>
          <p14:tracePt t="15336" x="4113213" y="4291013"/>
          <p14:tracePt t="15344" x="4146550" y="4275138"/>
          <p14:tracePt t="15351" x="4156075" y="4257675"/>
          <p14:tracePt t="15359" x="4164013" y="4257675"/>
          <p14:tracePt t="15368" x="4171950" y="4257675"/>
          <p14:tracePt t="15376" x="4181475" y="4275138"/>
          <p14:tracePt t="15383" x="4206875" y="4325938"/>
          <p14:tracePt t="15394" x="4224338" y="4359275"/>
          <p14:tracePt t="15400" x="4265613" y="4452938"/>
          <p14:tracePt t="15409" x="4300538" y="4513263"/>
          <p14:tracePt t="15415" x="4341813" y="4589463"/>
          <p14:tracePt t="15425" x="4384675" y="4665663"/>
          <p14:tracePt t="15431" x="4410075" y="4691063"/>
          <p14:tracePt t="15441" x="4495800" y="4767263"/>
          <p14:tracePt t="15449" x="4546600" y="4810125"/>
          <p14:tracePt t="15457" x="4572000" y="4852988"/>
          <p14:tracePt t="15465" x="4614863" y="4886325"/>
          <p14:tracePt t="15473" x="4665663" y="4929188"/>
          <p14:tracePt t="15481" x="4673600" y="4954588"/>
          <p14:tracePt t="15489" x="4691063" y="4962525"/>
          <p14:tracePt t="15497" x="4699000" y="4979988"/>
          <p14:tracePt t="15505" x="4708525" y="4997450"/>
          <p14:tracePt t="15513" x="4708525" y="5005388"/>
          <p14:tracePt t="15521" x="4716463" y="5005388"/>
          <p14:tracePt t="15529" x="4716463" y="5013325"/>
          <p14:tracePt t="15537" x="4716463" y="5022850"/>
          <p14:tracePt t="15601" x="4724400" y="5038725"/>
          <p14:tracePt t="15609" x="4733925" y="5056188"/>
          <p14:tracePt t="15617" x="4749800" y="5064125"/>
          <p14:tracePt t="15626" x="4749800" y="5073650"/>
          <p14:tracePt t="15633" x="4749800" y="5091113"/>
          <p14:tracePt t="15642" x="4767263" y="5106988"/>
          <p14:tracePt t="15650" x="4784725" y="5141913"/>
          <p14:tracePt t="15658" x="4818063" y="5175250"/>
          <p14:tracePt t="15667" x="4835525" y="5208588"/>
          <p14:tracePt t="15674" x="4835525" y="5226050"/>
          <p14:tracePt t="15681" x="4835525" y="5235575"/>
          <p14:tracePt t="15692" x="4843463" y="5235575"/>
          <p14:tracePt t="15698" x="4843463" y="5251450"/>
          <p14:tracePt t="15707" x="4852988" y="5251450"/>
          <p14:tracePt t="15715" x="4860925" y="5260975"/>
          <p14:tracePt t="15724" x="4860925" y="5268913"/>
          <p14:tracePt t="15756" x="4868863" y="5276850"/>
          <p14:tracePt t="15764" x="4878388" y="5276850"/>
          <p14:tracePt t="15781" x="4886325" y="5276850"/>
          <p14:tracePt t="15788" x="4911725" y="5276850"/>
          <p14:tracePt t="15795" x="4929188" y="5286375"/>
          <p14:tracePt t="15803" x="4962525" y="5294313"/>
          <p14:tracePt t="15811" x="5013325" y="5302250"/>
          <p14:tracePt t="15819" x="5048250" y="5319713"/>
          <p14:tracePt t="15827" x="5132388" y="5370513"/>
          <p14:tracePt t="15835" x="5167313" y="5387975"/>
          <p14:tracePt t="15843" x="5235575" y="5438775"/>
          <p14:tracePt t="15851" x="5260975" y="5464175"/>
          <p14:tracePt t="15859" x="5286375" y="5489575"/>
          <p14:tracePt t="15867" x="5302250" y="5507038"/>
          <p14:tracePt t="15875" x="5311775" y="5524500"/>
          <p14:tracePt t="15897" x="5311775" y="5565775"/>
          <p14:tracePt t="15899" x="5311775" y="5575300"/>
          <p14:tracePt t="15907" x="5311775" y="5600700"/>
          <p14:tracePt t="15915" x="5311775" y="5608638"/>
          <p14:tracePt t="15923" x="5311775" y="5616575"/>
          <p14:tracePt t="15931" x="5311775" y="5641975"/>
          <p14:tracePt t="15939" x="5311775" y="5668963"/>
          <p14:tracePt t="15949" x="5311775" y="5694363"/>
          <p14:tracePt t="15956" x="5311775" y="5727700"/>
          <p14:tracePt t="15966" x="5302250" y="5788025"/>
          <p14:tracePt t="16134" x="5302250" y="5770563"/>
          <p14:tracePt t="16142" x="5302250" y="5735638"/>
          <p14:tracePt t="16150" x="5302250" y="5684838"/>
          <p14:tracePt t="16158" x="5302250" y="5659438"/>
          <p14:tracePt t="16166" x="5302250" y="5651500"/>
          <p14:tracePt t="16176" x="5302250" y="5641975"/>
          <p14:tracePt t="16213" x="5302250" y="5651500"/>
          <p14:tracePt t="16222" x="5302250" y="5659438"/>
          <p14:tracePt t="16253" x="5311775" y="5659438"/>
          <p14:tracePt t="16269" x="5319713" y="5659438"/>
          <p14:tracePt t="16286" x="5337175" y="5651500"/>
          <p14:tracePt t="16296" x="5353050" y="5641975"/>
          <p14:tracePt t="16303" x="5353050" y="5634038"/>
          <p14:tracePt t="16319" x="5370513" y="5634038"/>
          <p14:tracePt t="16327" x="5387975" y="5634038"/>
          <p14:tracePt t="16344" x="5395913" y="5634038"/>
          <p14:tracePt t="16351" x="5405438" y="5634038"/>
          <p14:tracePt t="16360" x="5413375" y="5634038"/>
          <p14:tracePt t="16367" x="5421313" y="5634038"/>
          <p14:tracePt t="16376" x="5430838" y="5634038"/>
          <p14:tracePt t="16383" x="5438775" y="5634038"/>
          <p14:tracePt t="16392" x="5456238" y="5634038"/>
          <p14:tracePt t="16399" x="5464175" y="5634038"/>
          <p14:tracePt t="16408" x="5497513" y="5634038"/>
          <p14:tracePt t="16416" x="5524500" y="5634038"/>
          <p14:tracePt t="16424" x="5565775" y="5634038"/>
          <p14:tracePt t="16432" x="5616575" y="5634038"/>
          <p14:tracePt t="16440" x="5668963" y="5634038"/>
          <p14:tracePt t="16448" x="5727700" y="5626100"/>
          <p14:tracePt t="16456" x="5770563" y="5626100"/>
          <p14:tracePt t="16465" x="5803900" y="5616575"/>
          <p14:tracePt t="16471" x="5821363" y="5616575"/>
          <p14:tracePt t="16482" x="5846763" y="5616575"/>
          <p14:tracePt t="16488" x="5880100" y="5616575"/>
          <p14:tracePt t="16496" x="5922963" y="5616575"/>
          <p14:tracePt t="16511" x="5948363" y="5616575"/>
          <p14:tracePt t="16520" x="5965825" y="5616575"/>
          <p14:tracePt t="16527" x="5991225" y="5616575"/>
          <p14:tracePt t="16535" x="6024563" y="5616575"/>
          <p14:tracePt t="16543" x="6049963" y="5608638"/>
          <p14:tracePt t="16551" x="6092825" y="5608638"/>
          <p14:tracePt t="16561" x="6110288" y="5608638"/>
          <p14:tracePt t="16569" x="6143625" y="5608638"/>
          <p14:tracePt t="16577" x="6178550" y="5608638"/>
          <p14:tracePt t="16585" x="6186488" y="5608638"/>
          <p14:tracePt t="16593" x="6221413" y="5608638"/>
          <p14:tracePt t="16601" x="6246813" y="5608638"/>
          <p14:tracePt t="16609" x="6254750" y="5608638"/>
          <p14:tracePt t="16617" x="6262688" y="5608638"/>
          <p14:tracePt t="16625" x="6272213" y="5608638"/>
          <p14:tracePt t="16633" x="6280150" y="5608638"/>
          <p14:tracePt t="16649" x="6297613" y="5608638"/>
          <p14:tracePt t="16657" x="6305550" y="5608638"/>
          <p14:tracePt t="16665" x="6323013" y="5608638"/>
          <p14:tracePt t="16673" x="6338888" y="5608638"/>
          <p14:tracePt t="16681" x="6356350" y="5608638"/>
          <p14:tracePt t="16689" x="6381750" y="5608638"/>
          <p14:tracePt t="16697" x="6407150" y="5608638"/>
          <p14:tracePt t="16705" x="6416675" y="5608638"/>
          <p14:tracePt t="16714" x="6432550" y="5600700"/>
          <p14:tracePt t="16721" x="6442075" y="5600700"/>
          <p14:tracePt t="16730" x="6475413" y="5600700"/>
          <p14:tracePt t="16737" x="6492875" y="5600700"/>
          <p14:tracePt t="16748" x="6510338" y="5600700"/>
          <p14:tracePt t="16753" x="6526213" y="5600700"/>
          <p14:tracePt t="16761" x="6543675" y="5600700"/>
          <p14:tracePt t="16769" x="6561138" y="5600700"/>
          <p14:tracePt t="16777" x="6577013" y="5600700"/>
          <p14:tracePt t="16786" x="6594475" y="5600700"/>
          <p14:tracePt t="16793" x="6611938" y="5591175"/>
          <p14:tracePt t="16801" x="6619875" y="5591175"/>
          <p14:tracePt t="16809" x="6627813" y="5591175"/>
          <p14:tracePt t="16817" x="6645275" y="5591175"/>
          <p14:tracePt t="16825" x="6654800" y="5591175"/>
          <p14:tracePt t="16836" x="6662738" y="5591175"/>
          <p14:tracePt t="16859" x="6670675" y="5591175"/>
          <p14:tracePt t="16884" x="6680200" y="5591175"/>
          <p14:tracePt t="16907" x="6688138" y="5591175"/>
          <p14:tracePt t="16923" x="6705600" y="5591175"/>
          <p14:tracePt t="16939" x="6721475" y="5591175"/>
          <p14:tracePt t="16947" x="6731000" y="5591175"/>
          <p14:tracePt t="16964" x="6738938" y="5591175"/>
          <p14:tracePt t="16972" x="6746875" y="5591175"/>
          <p14:tracePt t="16988" x="6756400" y="5591175"/>
          <p14:tracePt t="16996" x="6764338" y="5591175"/>
          <p14:tracePt t="17012" x="6789738" y="5591175"/>
          <p14:tracePt t="17020" x="6799263" y="5591175"/>
          <p14:tracePt t="17028" x="6815138" y="5591175"/>
          <p14:tracePt t="17036" x="6840538" y="5591175"/>
          <p14:tracePt t="17044" x="6858000" y="5591175"/>
          <p14:tracePt t="17053" x="6875463" y="5591175"/>
          <p14:tracePt t="17059" x="6900863" y="5591175"/>
          <p14:tracePt t="17068" x="6926263" y="5591175"/>
          <p14:tracePt t="17076" x="6951663" y="5591175"/>
          <p14:tracePt t="17083" x="6977063" y="5591175"/>
          <p14:tracePt t="17091" x="6994525" y="5591175"/>
          <p14:tracePt t="17099" x="7027863" y="5591175"/>
          <p14:tracePt t="17109" x="7053263" y="5591175"/>
          <p14:tracePt t="17115" x="7078663" y="5591175"/>
          <p14:tracePt t="17126" x="7096125" y="5591175"/>
          <p14:tracePt t="17131" x="7113588" y="5591175"/>
          <p14:tracePt t="17142" x="7121525" y="5591175"/>
          <p14:tracePt t="17149" x="7129463" y="5591175"/>
          <p14:tracePt t="17158" x="7146925" y="5591175"/>
          <p14:tracePt t="17174" x="7154863" y="5591175"/>
          <p14:tracePt t="17182" x="7172325" y="5591175"/>
          <p14:tracePt t="17189" x="7180263" y="5591175"/>
          <p14:tracePt t="17198" x="7197725" y="5591175"/>
          <p14:tracePt t="17205" x="7205663" y="5591175"/>
          <p14:tracePt t="17215" x="7215188" y="5600700"/>
          <p14:tracePt t="17221" x="7240588" y="5600700"/>
          <p14:tracePt t="17231" x="7258050" y="5608638"/>
          <p14:tracePt t="17238" x="7273925" y="5616575"/>
          <p14:tracePt t="17246" x="7291388" y="5616575"/>
          <p14:tracePt t="17253" x="7316788" y="5616575"/>
          <p14:tracePt t="17261" x="7324725" y="5626100"/>
          <p14:tracePt t="17270" x="7350125" y="5626100"/>
          <p14:tracePt t="17278" x="7367588" y="5634038"/>
          <p14:tracePt t="17286" x="7385050" y="5634038"/>
          <p14:tracePt t="17294" x="7410450" y="5634038"/>
          <p14:tracePt t="17301" x="7443788" y="5634038"/>
          <p14:tracePt t="17309" x="7469188" y="5634038"/>
          <p14:tracePt t="17318" x="7504113" y="5634038"/>
          <p14:tracePt t="17326" x="7537450" y="5634038"/>
          <p14:tracePt t="17333" x="7562850" y="5634038"/>
          <p14:tracePt t="17341" x="7580313" y="5634038"/>
          <p14:tracePt t="17349" x="7613650" y="5634038"/>
          <p14:tracePt t="17357" x="7648575" y="5634038"/>
          <p14:tracePt t="17365" x="7681913" y="5634038"/>
          <p14:tracePt t="17373" x="7732713" y="5634038"/>
          <p14:tracePt t="17381" x="7758113" y="5634038"/>
          <p14:tracePt t="17391" x="7775575" y="5634038"/>
          <p14:tracePt t="17397" x="7800975" y="5634038"/>
          <p14:tracePt t="17407" x="7826375" y="5634038"/>
          <p14:tracePt t="17415" x="7843838" y="5634038"/>
          <p14:tracePt t="17423" x="7886700" y="5634038"/>
          <p14:tracePt t="17431" x="7902575" y="5634038"/>
          <p14:tracePt t="17440" x="7912100" y="5634038"/>
          <p14:tracePt t="17448" x="7920038" y="5634038"/>
          <p14:tracePt t="17455" x="7937500" y="5634038"/>
          <p14:tracePt t="17465" x="7954963" y="5634038"/>
          <p14:tracePt t="17471" x="7970838" y="5634038"/>
          <p14:tracePt t="17481" x="7988300" y="5634038"/>
          <p14:tracePt t="17488" x="7996238" y="5634038"/>
          <p14:tracePt t="17496" x="8005763" y="5634038"/>
          <p14:tracePt t="17504" x="8013700" y="5634038"/>
          <p14:tracePt t="17511" x="8021638" y="5634038"/>
          <p14:tracePt t="17520" x="8031163" y="5634038"/>
          <p14:tracePt t="17528" x="8039100" y="5634038"/>
          <p14:tracePt t="17544" x="8047038" y="5634038"/>
          <p14:tracePt t="17551" x="8056563" y="5634038"/>
          <p14:tracePt t="17568" x="8064500" y="5634038"/>
          <p14:tracePt t="17576" x="8074025" y="5634038"/>
          <p14:tracePt t="17584" x="8081963" y="5634038"/>
          <p14:tracePt t="17592" x="8089900" y="5634038"/>
          <p14:tracePt t="17599" x="8107363" y="5634038"/>
          <p14:tracePt t="17614" x="8124825" y="5634038"/>
          <p14:tracePt t="17622" x="8158163" y="5634038"/>
          <p14:tracePt t="17631" x="8175625" y="5634038"/>
          <p14:tracePt t="17638" x="8201025" y="5634038"/>
          <p14:tracePt t="17646" x="8226425" y="5634038"/>
          <p14:tracePt t="17655" x="8243888" y="5634038"/>
          <p14:tracePt t="17663" x="8269288" y="5634038"/>
          <p14:tracePt t="17673" x="8294688" y="5626100"/>
          <p14:tracePt t="17679" x="8320088" y="5616575"/>
          <p14:tracePt t="17689" x="8335963" y="5616575"/>
          <p14:tracePt t="17696" x="8362950" y="5616575"/>
          <p14:tracePt t="17707" x="8388350" y="5608638"/>
          <p14:tracePt t="17715" x="8413750" y="5600700"/>
          <p14:tracePt t="17722" x="8429625" y="5600700"/>
          <p14:tracePt t="17731" x="8455025" y="5591175"/>
          <p14:tracePt t="17739" x="8464550" y="5591175"/>
          <p14:tracePt t="17746" x="8489950" y="5591175"/>
          <p14:tracePt t="17755" x="8507413" y="5591175"/>
          <p14:tracePt t="17762" x="8515350" y="5591175"/>
          <p14:tracePt t="17770" x="8523288" y="5591175"/>
          <p14:tracePt t="17778" x="8532813" y="5591175"/>
          <p14:tracePt t="17817" x="8532813" y="5583238"/>
          <p14:tracePt t="17848" x="8523288" y="5583238"/>
          <p14:tracePt t="17857" x="8507413" y="5583238"/>
          <p14:tracePt t="17865" x="8472488" y="5583238"/>
          <p14:tracePt t="17880" x="8429625" y="5583238"/>
          <p14:tracePt t="17881" x="8370888" y="5583238"/>
          <p14:tracePt t="17889" x="8243888" y="5583238"/>
          <p14:tracePt t="17897" x="8175625" y="5583238"/>
          <p14:tracePt t="17905" x="8064500" y="5583238"/>
          <p14:tracePt t="17913" x="7783513" y="5583238"/>
          <p14:tracePt t="17921" x="7580313" y="5583238"/>
          <p14:tracePt t="17930" x="7443788" y="5583238"/>
          <p14:tracePt t="17938" x="7205663" y="5583238"/>
          <p14:tracePt t="17948" x="7053263" y="5583238"/>
          <p14:tracePt t="17954" x="6840538" y="5583238"/>
          <p14:tracePt t="17963" x="6696075" y="5583238"/>
          <p14:tracePt t="17971" x="6373813" y="5583238"/>
          <p14:tracePt t="17979" x="6246813" y="5583238"/>
          <p14:tracePt t="17987" x="6092825" y="5583238"/>
          <p14:tracePt t="17995" x="5957888" y="5575300"/>
          <p14:tracePt t="18003" x="5838825" y="5565775"/>
          <p14:tracePt t="18011" x="5676900" y="5540375"/>
          <p14:tracePt t="18019" x="5651500" y="5540375"/>
          <p14:tracePt t="18027" x="5540375" y="5532438"/>
          <p14:tracePt t="18035" x="5421313" y="5514975"/>
          <p14:tracePt t="18044" x="5353050" y="5514975"/>
          <p14:tracePt t="18051" x="5235575" y="5514975"/>
          <p14:tracePt t="18060" x="5141913" y="5507038"/>
          <p14:tracePt t="18067" x="5081588" y="5507038"/>
          <p14:tracePt t="18076" x="4954588" y="5507038"/>
          <p14:tracePt t="18083" x="4843463" y="5507038"/>
          <p14:tracePt t="18091" x="4767263" y="5507038"/>
          <p14:tracePt t="18100" x="4716463" y="5507038"/>
          <p14:tracePt t="18108" x="4665663" y="5507038"/>
          <p14:tracePt t="18115" x="4622800" y="5507038"/>
          <p14:tracePt t="18124" x="4597400" y="5497513"/>
          <p14:tracePt t="18132" x="4589463" y="5497513"/>
          <p14:tracePt t="18140" x="4564063" y="5497513"/>
          <p14:tracePt t="18148" x="4529138" y="5497513"/>
          <p14:tracePt t="18156" x="4486275" y="5489575"/>
          <p14:tracePt t="18165" x="4445000" y="5489575"/>
          <p14:tracePt t="18171" x="4376738" y="5489575"/>
          <p14:tracePt t="18181" x="4300538" y="5481638"/>
          <p14:tracePt t="18188" x="4257675" y="5481638"/>
          <p14:tracePt t="18196" x="4113213" y="5481638"/>
          <p14:tracePt t="18204" x="4019550" y="5481638"/>
          <p14:tracePt t="18212" x="3935413" y="5481638"/>
          <p14:tracePt t="18222" x="3832225" y="5481638"/>
          <p14:tracePt t="18228" x="3773488" y="5481638"/>
          <p14:tracePt t="18239" x="3671888" y="5456238"/>
          <p14:tracePt t="18244" x="3611563" y="5438775"/>
          <p14:tracePt t="18255" x="3568700" y="5413375"/>
          <p14:tracePt t="18259" x="3517900" y="5387975"/>
          <p14:tracePt t="18270" x="3475038" y="5345113"/>
          <p14:tracePt t="18278" x="3398838" y="5286375"/>
          <p14:tracePt t="18286" x="3340100" y="5218113"/>
          <p14:tracePt t="18294" x="3289300" y="5175250"/>
          <p14:tracePt t="18301" x="3211513" y="5099050"/>
          <p14:tracePt t="18310" x="3186113" y="5073650"/>
          <p14:tracePt t="18318" x="3109913" y="5013325"/>
          <p14:tracePt t="18326" x="3051175" y="4987925"/>
          <p14:tracePt t="18334" x="2974975" y="4937125"/>
          <p14:tracePt t="18342" x="2932113" y="4919663"/>
          <p14:tracePt t="18352" x="2889250" y="4911725"/>
          <p14:tracePt t="18357" x="2863850" y="4903788"/>
          <p14:tracePt t="18368" x="2855913" y="4903788"/>
          <p14:tracePt t="18383" x="2846388" y="4903788"/>
          <p14:tracePt t="18406" x="2846388" y="4911725"/>
          <p14:tracePt t="18415" x="2838450" y="4937125"/>
          <p14:tracePt t="18421" x="2830513" y="4954588"/>
          <p14:tracePt t="18430" x="2830513" y="4987925"/>
          <p14:tracePt t="18437" x="2820988" y="5030788"/>
          <p14:tracePt t="18445" x="2820988" y="5091113"/>
          <p14:tracePt t="18453" x="2820988" y="5132388"/>
          <p14:tracePt t="18461" x="2830513" y="5167313"/>
          <p14:tracePt t="18469" x="2838450" y="5183188"/>
          <p14:tracePt t="18477" x="2846388" y="5208588"/>
          <p14:tracePt t="18486" x="2846388" y="5218113"/>
          <p14:tracePt t="18493" x="2846388" y="5226050"/>
          <p14:tracePt t="18501" x="2846388" y="5235575"/>
          <p14:tracePt t="18525" x="2813050" y="5260975"/>
          <p14:tracePt t="18535" x="2778125" y="5268913"/>
          <p14:tracePt t="18541" x="2676525" y="5294313"/>
          <p14:tracePt t="18551" x="2549525" y="5319713"/>
          <p14:tracePt t="18557" x="2438400" y="5337175"/>
          <p14:tracePt t="18567" x="2362200" y="5353050"/>
          <p14:tracePt t="18575" x="2073275" y="5395913"/>
          <p14:tracePt t="18583" x="1928813" y="5430838"/>
          <p14:tracePt t="18592" x="1801813" y="5456238"/>
          <p14:tracePt t="18601" x="1597025" y="5507038"/>
          <p14:tracePt t="18609" x="1444625" y="5557838"/>
          <p14:tracePt t="18617" x="1343025" y="5583238"/>
          <p14:tracePt t="18623" x="1138238" y="5634038"/>
          <p14:tracePt t="18631" x="1044575" y="5659438"/>
          <p14:tracePt t="18639" x="960438" y="5684838"/>
          <p14:tracePt t="18647" x="884238" y="5710238"/>
          <p14:tracePt t="18657" x="808038" y="5735638"/>
          <p14:tracePt t="18665" x="781050" y="5745163"/>
          <p14:tracePt t="18673" x="730250" y="5761038"/>
          <p14:tracePt t="18681" x="696913" y="5770563"/>
          <p14:tracePt t="18688" x="671513" y="5778500"/>
          <p14:tracePt t="18696" x="636588" y="5788025"/>
          <p14:tracePt t="18704" x="620713" y="5803900"/>
          <p14:tracePt t="18711" x="603250" y="5813425"/>
          <p14:tracePt t="18720" x="585788" y="5821363"/>
          <p14:tracePt t="18728" x="560388" y="5838825"/>
          <p14:tracePt t="18736" x="552450" y="5854700"/>
          <p14:tracePt t="18744" x="534988" y="5864225"/>
          <p14:tracePt t="18751" x="519113" y="5880100"/>
          <p14:tracePt t="18759" x="509588" y="5889625"/>
          <p14:tracePt t="18769" x="509588" y="5897563"/>
          <p14:tracePt t="18775" x="492125" y="5922963"/>
          <p14:tracePt t="18785" x="484188" y="5922963"/>
          <p14:tracePt t="18792" x="476250" y="5940425"/>
          <p14:tracePt t="18801" x="476250" y="5957888"/>
          <p14:tracePt t="18817" x="476250" y="5973763"/>
          <p14:tracePt t="18823" x="476250" y="5983288"/>
          <p14:tracePt t="18833" x="466725" y="5999163"/>
          <p14:tracePt t="18840" x="466725" y="6016625"/>
          <p14:tracePt t="18849" x="458788" y="6016625"/>
          <p14:tracePt t="18856" x="458788" y="6042025"/>
          <p14:tracePt t="18865" x="450850" y="6042025"/>
          <p14:tracePt t="18881" x="450850" y="6067425"/>
          <p14:tracePt t="18897" x="441325" y="6076950"/>
          <p14:tracePt t="18913" x="433388" y="6076950"/>
          <p14:tracePt t="18985" x="433388" y="6067425"/>
          <p14:tracePt t="18993" x="433388" y="6059488"/>
          <p14:tracePt t="19002" x="433388" y="6049963"/>
          <p14:tracePt t="19010" x="425450" y="6042025"/>
          <p14:tracePt t="19017" x="425450" y="6024563"/>
          <p14:tracePt t="19025" x="425450" y="6008688"/>
          <p14:tracePt t="19033" x="425450" y="5999163"/>
          <p14:tracePt t="19041" x="415925" y="5999163"/>
          <p14:tracePt t="19049" x="415925" y="5991225"/>
          <p14:tracePt t="19059" x="415925" y="5983288"/>
          <p14:tracePt t="19065" x="407988" y="5973763"/>
          <p14:tracePt t="19106" x="407988" y="5965825"/>
          <p14:tracePt t="19284" x="400050" y="5965825"/>
          <p14:tracePt t="19397" x="390525" y="5965825"/>
          <p14:tracePt t="19421" x="382588" y="5965825"/>
          <p14:tracePt t="19429" x="382588" y="5973763"/>
          <p14:tracePt t="19437" x="374650" y="5973763"/>
          <p14:tracePt t="19446" x="365125" y="5983288"/>
          <p14:tracePt t="19462" x="365125" y="5991225"/>
          <p14:tracePt t="19470" x="357188" y="5991225"/>
          <p14:tracePt t="19494" x="347663" y="5991225"/>
          <p14:tracePt t="19510" x="347663" y="5999163"/>
          <p14:tracePt t="19526" x="347663" y="6008688"/>
          <p14:tracePt t="19542" x="339725" y="6008688"/>
          <p14:tracePt t="19549" x="339725" y="6016625"/>
          <p14:tracePt t="19565" x="331788" y="6024563"/>
          <p14:tracePt t="19590" x="331788" y="6034088"/>
          <p14:tracePt t="19914" x="322263" y="6034088"/>
          <p14:tracePt t="21797" x="347663" y="6034088"/>
          <p14:tracePt t="21805" x="382588" y="6034088"/>
          <p14:tracePt t="21813" x="425450" y="6034088"/>
          <p14:tracePt t="21821" x="484188" y="6034088"/>
          <p14:tracePt t="21829" x="527050" y="6034088"/>
          <p14:tracePt t="21837" x="663575" y="6016625"/>
          <p14:tracePt t="21845" x="781050" y="6008688"/>
          <p14:tracePt t="21853" x="858838" y="5983288"/>
          <p14:tracePt t="21861" x="993775" y="5957888"/>
          <p14:tracePt t="21869" x="1155700" y="5932488"/>
          <p14:tracePt t="21877" x="1282700" y="5915025"/>
          <p14:tracePt t="21898" x="1546225" y="5864225"/>
          <p14:tracePt t="21901" x="1657350" y="5838825"/>
          <p14:tracePt t="21911" x="1860550" y="5813425"/>
          <p14:tracePt t="21917" x="1997075" y="5803900"/>
          <p14:tracePt t="21927" x="2227263" y="5761038"/>
          <p14:tracePt t="21935" x="2293938" y="5753100"/>
          <p14:tracePt t="21943" x="2463800" y="5710238"/>
          <p14:tracePt t="21951" x="2600325" y="5684838"/>
          <p14:tracePt t="21959" x="2736850" y="5676900"/>
          <p14:tracePt t="21967" x="2820988" y="5676900"/>
          <p14:tracePt t="21975" x="2940050" y="5676900"/>
          <p14:tracePt t="21983" x="3084513" y="5676900"/>
          <p14:tracePt t="21991" x="3170238" y="5676900"/>
          <p14:tracePt t="21999" x="3254375" y="5676900"/>
          <p14:tracePt t="22007" x="3365500" y="5676900"/>
          <p14:tracePt t="22015" x="3509963" y="5676900"/>
          <p14:tracePt t="22023" x="3586163" y="5694363"/>
          <p14:tracePt t="22031" x="3713163" y="5694363"/>
          <p14:tracePt t="22040" x="3806825" y="5702300"/>
          <p14:tracePt t="22051" x="3892550" y="5702300"/>
          <p14:tracePt t="22055" x="4019550" y="5702300"/>
          <p14:tracePt t="22065" x="4079875" y="5702300"/>
          <p14:tracePt t="22072" x="4206875" y="5702300"/>
          <p14:tracePt t="22081" x="4333875" y="5702300"/>
          <p14:tracePt t="22088" x="4359275" y="5702300"/>
          <p14:tracePt t="22097" x="4368800" y="5702300"/>
          <p14:tracePt t="22112" x="4368800" y="5694363"/>
          <p14:tracePt t="22119" x="4368800" y="5676900"/>
          <p14:tracePt t="22127" x="4351338" y="5668963"/>
          <p14:tracePt t="22135" x="4300538" y="5634038"/>
          <p14:tracePt t="22143" x="4240213" y="5575300"/>
          <p14:tracePt t="22151" x="4171950" y="5532438"/>
          <p14:tracePt t="22159" x="4146550" y="5489575"/>
          <p14:tracePt t="22168" x="4105275" y="5456238"/>
          <p14:tracePt t="22175" x="4095750" y="5438775"/>
          <p14:tracePt t="22185" x="4087813" y="5421313"/>
          <p14:tracePt t="22191" x="4087813" y="5413375"/>
          <p14:tracePt t="22201" x="4079875" y="5413375"/>
          <p14:tracePt t="22225" x="4087813" y="5413375"/>
          <p14:tracePt t="22233" x="4130675" y="5413375"/>
          <p14:tracePt t="22241" x="4156075" y="5430838"/>
          <p14:tracePt t="22250" x="4181475" y="5456238"/>
          <p14:tracePt t="22258" x="4206875" y="5489575"/>
          <p14:tracePt t="22267" x="4257675" y="5532438"/>
          <p14:tracePt t="22274" x="4308475" y="5565775"/>
          <p14:tracePt t="22281" x="4359275" y="5608638"/>
          <p14:tracePt t="22289" x="4452938" y="5676900"/>
          <p14:tracePt t="22298" x="4470400" y="5694363"/>
          <p14:tracePt t="22306" x="4513263" y="5702300"/>
          <p14:tracePt t="22315" x="4538663" y="5710238"/>
          <p14:tracePt t="22322" x="4564063" y="5710238"/>
          <p14:tracePt t="22331" x="4572000" y="5710238"/>
          <p14:tracePt t="22338" x="4579938" y="5702300"/>
          <p14:tracePt t="22346" x="4589463" y="5694363"/>
          <p14:tracePt t="22354" x="4589463" y="5676900"/>
          <p14:tracePt t="22362" x="4589463" y="5651500"/>
          <p14:tracePt t="22370" x="4589463" y="5626100"/>
          <p14:tracePt t="22378" x="4579938" y="5600700"/>
          <p14:tracePt t="22386" x="4564063" y="5575300"/>
          <p14:tracePt t="22394" x="4546600" y="5540375"/>
          <p14:tracePt t="22401" x="4529138" y="5532438"/>
          <p14:tracePt t="22410" x="4486275" y="5514975"/>
          <p14:tracePt t="22418" x="4452938" y="5507038"/>
          <p14:tracePt t="22426" x="4427538" y="5497513"/>
          <p14:tracePt t="22433" x="4410075" y="5497513"/>
          <p14:tracePt t="22441" x="4384675" y="5497513"/>
          <p14:tracePt t="22451" x="4359275" y="5497513"/>
          <p14:tracePt t="22459" x="4333875" y="5497513"/>
          <p14:tracePt t="22465" x="4308475" y="5507038"/>
          <p14:tracePt t="22476" x="4283075" y="5524500"/>
          <p14:tracePt t="22482" x="4257675" y="5540375"/>
          <p14:tracePt t="22492" x="4249738" y="5557838"/>
          <p14:tracePt t="22498" x="4224338" y="5575300"/>
          <p14:tracePt t="22508" x="4206875" y="5583238"/>
          <p14:tracePt t="22518" x="4206875" y="5591175"/>
          <p14:tracePt t="22523" x="4206875" y="5600700"/>
          <p14:tracePt t="22547" x="4214813" y="5600700"/>
          <p14:tracePt t="22555" x="4249738" y="5600700"/>
          <p14:tracePt t="22563" x="4291013" y="5600700"/>
          <p14:tracePt t="22571" x="4351338" y="5591175"/>
          <p14:tracePt t="22580" x="4452938" y="5575300"/>
          <p14:tracePt t="22587" x="4486275" y="5565775"/>
          <p14:tracePt t="22596" x="4605338" y="5532438"/>
          <p14:tracePt t="22603" x="4665663" y="5514975"/>
          <p14:tracePt t="22611" x="4691063" y="5507038"/>
          <p14:tracePt t="22619" x="4741863" y="5507038"/>
          <p14:tracePt t="22628" x="4767263" y="5497513"/>
          <p14:tracePt t="22636" x="4792663" y="5497513"/>
          <p14:tracePt t="22643" x="4818063" y="5497513"/>
          <p14:tracePt t="22651" x="4827588" y="5497513"/>
          <p14:tracePt t="22659" x="4843463" y="5497513"/>
          <p14:tracePt t="22741" x="4843463" y="5507038"/>
          <p14:tracePt t="22748" x="4843463" y="5514975"/>
          <p14:tracePt t="22764" x="4843463" y="5524500"/>
          <p14:tracePt t="22773" x="4843463" y="5532438"/>
          <p14:tracePt t="22789" x="4843463" y="5540375"/>
          <p14:tracePt t="22805" x="4843463" y="5549900"/>
          <p14:tracePt t="22837" x="4843463" y="5557838"/>
          <p14:tracePt t="22934" x="4827588" y="5557838"/>
          <p14:tracePt t="22942" x="4802188" y="5565775"/>
          <p14:tracePt t="22949" x="4784725" y="5565775"/>
          <p14:tracePt t="22958" x="4749800" y="5583238"/>
          <p14:tracePt t="22967" x="4691063" y="5591175"/>
          <p14:tracePt t="22974" x="4614863" y="5608638"/>
          <p14:tracePt t="22984" x="4495800" y="5626100"/>
          <p14:tracePt t="22989" x="4275138" y="5684838"/>
          <p14:tracePt t="22999" x="4130675" y="5710238"/>
          <p14:tracePt t="23006" x="3841750" y="5753100"/>
          <p14:tracePt t="23017" x="3340100" y="5838825"/>
          <p14:tracePt t="23021" x="2914650" y="5915025"/>
          <p14:tracePt t="23032" x="2524125" y="5965825"/>
          <p14:tracePt t="23037" x="2082800" y="6024563"/>
          <p14:tracePt t="23048" x="1741488" y="6076950"/>
          <p14:tracePt t="23056" x="1495425" y="6127750"/>
          <p14:tracePt t="23065" x="1350963" y="6153150"/>
          <p14:tracePt t="23072" x="1206500" y="6169025"/>
          <p14:tracePt t="23081" x="1147763" y="6186488"/>
          <p14:tracePt t="23088" x="1019175" y="6203950"/>
          <p14:tracePt t="23096" x="942975" y="6221413"/>
          <p14:tracePt t="23104" x="884238" y="6229350"/>
          <p14:tracePt t="23112" x="823913" y="6246813"/>
          <p14:tracePt t="23120" x="747713" y="6254750"/>
          <p14:tracePt t="23128" x="688975" y="6280150"/>
          <p14:tracePt t="23136" x="628650" y="6297613"/>
          <p14:tracePt t="23144" x="534988" y="6348413"/>
          <p14:tracePt t="23152" x="509588" y="6348413"/>
          <p14:tracePt t="23160" x="466725" y="6373813"/>
          <p14:tracePt t="23168" x="458788" y="6391275"/>
          <p14:tracePt t="23175" x="458788" y="6399213"/>
          <p14:tracePt t="23328" x="476250" y="6399213"/>
          <p14:tracePt t="23338" x="484188" y="6381750"/>
          <p14:tracePt t="23346" x="509588" y="6381750"/>
          <p14:tracePt t="23353" x="534988" y="6356350"/>
          <p14:tracePt t="23361" x="552450" y="6323013"/>
          <p14:tracePt t="23369" x="577850" y="6254750"/>
          <p14:tracePt t="23378" x="595313" y="6211888"/>
          <p14:tracePt t="23386" x="611188" y="6161088"/>
          <p14:tracePt t="23394" x="636588" y="6135688"/>
          <p14:tracePt t="23401" x="654050" y="6102350"/>
          <p14:tracePt t="23410" x="679450" y="6076950"/>
          <p14:tracePt t="23418" x="722313" y="6024563"/>
          <p14:tracePt t="23426" x="773113" y="5957888"/>
          <p14:tracePt t="23434" x="833438" y="5897563"/>
          <p14:tracePt t="23441" x="909638" y="5813425"/>
          <p14:tracePt t="23451" x="1062038" y="5668963"/>
          <p14:tracePt t="23457" x="1138238" y="5600700"/>
          <p14:tracePt t="23465" x="1300163" y="5472113"/>
          <p14:tracePt t="23473" x="1401763" y="5421313"/>
          <p14:tracePt t="23481" x="1665288" y="5276850"/>
          <p14:tracePt t="23488" x="1766888" y="5235575"/>
          <p14:tracePt t="23497" x="1963738" y="5132388"/>
          <p14:tracePt t="23505" x="2124075" y="5073650"/>
          <p14:tracePt t="23513" x="2252663" y="5013325"/>
          <p14:tracePt t="23521" x="2422525" y="4946650"/>
          <p14:tracePt t="23529" x="2532063" y="4886325"/>
          <p14:tracePt t="23537" x="2676525" y="4835525"/>
          <p14:tracePt t="23545" x="2813050" y="4775200"/>
          <p14:tracePt t="23553" x="2914650" y="4741863"/>
          <p14:tracePt t="23561" x="2990850" y="4708525"/>
          <p14:tracePt t="23570" x="3059113" y="4683125"/>
          <p14:tracePt t="23578" x="3135313" y="4657725"/>
          <p14:tracePt t="23586" x="3186113" y="4630738"/>
          <p14:tracePt t="23594" x="3221038" y="4605338"/>
          <p14:tracePt t="23602" x="3297238" y="4564063"/>
          <p14:tracePt t="23609" x="3365500" y="4538663"/>
          <p14:tracePt t="23620" x="3382963" y="4529138"/>
          <p14:tracePt t="23628" x="3449638" y="4486275"/>
          <p14:tracePt t="23636" x="3527425" y="4452938"/>
          <p14:tracePt t="23644" x="3619500" y="4410075"/>
          <p14:tracePt t="23652" x="3697288" y="4376738"/>
          <p14:tracePt t="23659" x="3756025" y="4333875"/>
          <p14:tracePt t="23668" x="3806825" y="4316413"/>
          <p14:tracePt t="23676" x="3925888" y="4257675"/>
          <p14:tracePt t="23683" x="3976688" y="4240213"/>
          <p14:tracePt t="23692" x="4095750" y="4164013"/>
          <p14:tracePt t="23702" x="4197350" y="4105275"/>
          <p14:tracePt t="23708" x="4291013" y="4062413"/>
          <p14:tracePt t="23718" x="4351338" y="4019550"/>
          <p14:tracePt t="23723" x="4445000" y="3960813"/>
          <p14:tracePt t="23731" x="4521200" y="3908425"/>
          <p14:tracePt t="23739" x="4579938" y="3867150"/>
          <p14:tracePt t="23748" x="4640263" y="3824288"/>
          <p14:tracePt t="23755" x="4673600" y="3806825"/>
          <p14:tracePt t="23765" x="4683125" y="3790950"/>
          <p14:tracePt t="23771" x="4699000" y="3773488"/>
          <p14:tracePt t="23781" x="4708525" y="3773488"/>
          <p14:tracePt t="23787" x="4716463" y="3773488"/>
          <p14:tracePt t="23795" x="4716463" y="3763963"/>
          <p14:tracePt t="23804" x="4716463" y="3756025"/>
          <p14:tracePt t="23813" x="4724400" y="3756025"/>
          <p14:tracePt t="23820" x="4741863" y="3738563"/>
          <p14:tracePt t="23826" x="4759325" y="3713163"/>
          <p14:tracePt t="23835" x="4775200" y="3697288"/>
          <p14:tracePt t="23843" x="4810125" y="3679825"/>
          <p14:tracePt t="23851" x="4835525" y="3662363"/>
          <p14:tracePt t="23859" x="4878388" y="3636963"/>
          <p14:tracePt t="23867" x="4929188" y="3619500"/>
          <p14:tracePt t="23880" x="5005388" y="3578225"/>
          <p14:tracePt t="23883" x="5081588" y="3543300"/>
          <p14:tracePt t="23891" x="5149850" y="3502025"/>
          <p14:tracePt t="23901" x="5226050" y="3467100"/>
          <p14:tracePt t="23909" x="5286375" y="3424238"/>
          <p14:tracePt t="23917" x="5345113" y="3390900"/>
          <p14:tracePt t="23925" x="5387975" y="3373438"/>
          <p14:tracePt t="23933" x="5405438" y="3365500"/>
          <p14:tracePt t="23942" x="5421313" y="3365500"/>
          <p14:tracePt t="23949" x="5430838" y="3355975"/>
          <p14:tracePt t="24086" x="5421313" y="3365500"/>
          <p14:tracePt t="24094" x="5405438" y="3382963"/>
          <p14:tracePt t="24102" x="5380038" y="3416300"/>
          <p14:tracePt t="24110" x="5345113" y="3467100"/>
          <p14:tracePt t="24118" x="5302250" y="3517900"/>
          <p14:tracePt t="24125" x="5243513" y="3586163"/>
          <p14:tracePt t="24133" x="5192713" y="3636963"/>
          <p14:tracePt t="24142" x="5157788" y="3697288"/>
          <p14:tracePt t="24152" x="5157788" y="3730625"/>
          <p14:tracePt t="24160" x="5149850" y="3756025"/>
          <p14:tracePt t="24167" x="5149850" y="3790950"/>
          <p14:tracePt t="24183" x="5149850" y="3798888"/>
          <p14:tracePt t="24191" x="5149850" y="3806825"/>
          <p14:tracePt t="24215" x="5157788" y="3816350"/>
          <p14:tracePt t="24224" x="5157788" y="3824288"/>
          <p14:tracePt t="24231" x="5157788" y="3832225"/>
          <p14:tracePt t="24240" x="5167313" y="3832225"/>
          <p14:tracePt t="24248" x="5175250" y="3841750"/>
          <p14:tracePt t="24255" x="5183188" y="3849688"/>
          <p14:tracePt t="24265" x="5200650" y="3857625"/>
          <p14:tracePt t="24271" x="5226050" y="3857625"/>
          <p14:tracePt t="24281" x="5251450" y="3867150"/>
          <p14:tracePt t="24288" x="5268913" y="3867150"/>
          <p14:tracePt t="24296" x="5294313" y="3867150"/>
          <p14:tracePt t="24304" x="5319713" y="3867150"/>
          <p14:tracePt t="24312" x="5337175" y="3867150"/>
          <p14:tracePt t="24319" x="5353050" y="3867150"/>
          <p14:tracePt t="24327" x="5362575" y="3867150"/>
          <p14:tracePt t="24392" x="5370513" y="3832225"/>
          <p14:tracePt t="24399" x="5370513" y="3806825"/>
          <p14:tracePt t="24408" x="5370513" y="3790950"/>
          <p14:tracePt t="24415" x="5370513" y="3756025"/>
          <p14:tracePt t="24424" x="5380038" y="3697288"/>
          <p14:tracePt t="24433" x="5380038" y="3654425"/>
          <p14:tracePt t="24440" x="5380038" y="3560763"/>
          <p14:tracePt t="24449" x="5380038" y="3502025"/>
          <p14:tracePt t="24455" x="5380038" y="3390900"/>
          <p14:tracePt t="24465" x="5380038" y="3305175"/>
          <p14:tracePt t="24473" x="5380038" y="3186113"/>
          <p14:tracePt t="24482" x="5370513" y="3084513"/>
          <p14:tracePt t="24489" x="5362575" y="3000375"/>
          <p14:tracePt t="24497" x="5345113" y="2914650"/>
          <p14:tracePt t="24505" x="5337175" y="2855913"/>
          <p14:tracePt t="24514" x="5337175" y="2787650"/>
          <p14:tracePt t="24521" x="5327650" y="2727325"/>
          <p14:tracePt t="24530" x="5327650" y="2676525"/>
          <p14:tracePt t="24537" x="5327650" y="2633663"/>
          <p14:tracePt t="24545" x="5319713" y="2608263"/>
          <p14:tracePt t="24553" x="5311775" y="2582863"/>
          <p14:tracePt t="24561" x="5294313" y="2557463"/>
          <p14:tracePt t="24569" x="5286375" y="2532063"/>
          <p14:tracePt t="24578" x="5286375" y="2524125"/>
          <p14:tracePt t="24586" x="5276850" y="2516188"/>
          <p14:tracePt t="24593" x="5276850" y="2506663"/>
          <p14:tracePt t="24602" x="5268913" y="2498725"/>
          <p14:tracePt t="24609" x="5251450" y="2481263"/>
          <p14:tracePt t="24617" x="5251450" y="2455863"/>
          <p14:tracePt t="24625" x="5243513" y="2438400"/>
          <p14:tracePt t="24633" x="5235575" y="2430463"/>
          <p14:tracePt t="24642" x="5235575" y="2422525"/>
          <p14:tracePt t="24649" x="5235575" y="2413000"/>
          <p14:tracePt t="24665" x="5235575" y="2397125"/>
          <p14:tracePt t="24673" x="5235575" y="2379663"/>
          <p14:tracePt t="24681" x="5235575" y="2362200"/>
          <p14:tracePt t="24689" x="5235575" y="2336800"/>
          <p14:tracePt t="24697" x="5235575" y="2311400"/>
          <p14:tracePt t="24705" x="5235575" y="2293938"/>
          <p14:tracePt t="24714" x="5235575" y="2260600"/>
          <p14:tracePt t="24721" x="5235575" y="2217738"/>
          <p14:tracePt t="24730" x="5235575" y="2159000"/>
          <p14:tracePt t="24739" x="5235575" y="2116138"/>
          <p14:tracePt t="24745" x="5243513" y="2065338"/>
          <p14:tracePt t="24755" x="5251450" y="1971675"/>
          <p14:tracePt t="24763" x="5260975" y="1920875"/>
          <p14:tracePt t="24772" x="5260975" y="1852613"/>
          <p14:tracePt t="24779" x="5276850" y="1766888"/>
          <p14:tracePt t="24787" x="5276850" y="1716088"/>
          <p14:tracePt t="24795" x="5276850" y="1649413"/>
          <p14:tracePt t="24803" x="5276850" y="1546225"/>
          <p14:tracePt t="24811" x="5276850" y="1495425"/>
          <p14:tracePt t="24819" x="5276850" y="1444625"/>
          <p14:tracePt t="24827" x="5276850" y="1401763"/>
          <p14:tracePt t="24835" x="5260975" y="1360488"/>
          <p14:tracePt t="24843" x="5251450" y="1325563"/>
          <p14:tracePt t="24851" x="5251450" y="1300163"/>
          <p14:tracePt t="24859" x="5243513" y="1282700"/>
          <p14:tracePt t="24867" x="5235575" y="1266825"/>
          <p14:tracePt t="24882" x="5226050" y="1257300"/>
          <p14:tracePt t="24884" x="5226050" y="1249363"/>
          <p14:tracePt t="24891" x="5226050" y="1241425"/>
          <p14:tracePt t="24907" x="5226050" y="1231900"/>
          <p14:tracePt t="24915" x="5218113" y="1223963"/>
          <p14:tracePt t="24932" x="5218113" y="1216025"/>
          <p14:tracePt t="24939" x="5218113" y="1198563"/>
          <p14:tracePt t="24955" x="5218113" y="1181100"/>
          <p14:tracePt t="24964" x="5218113" y="1163638"/>
          <p14:tracePt t="24972" x="5208588" y="1155700"/>
          <p14:tracePt t="24980" x="5208588" y="1138238"/>
          <p14:tracePt t="24989" x="5208588" y="1130300"/>
          <p14:tracePt t="24995" x="5208588" y="1112838"/>
          <p14:tracePt t="25005" x="5208588" y="1104900"/>
          <p14:tracePt t="25011" x="5208588" y="1096963"/>
          <p14:tracePt t="25086" x="5218113" y="1096963"/>
          <p14:tracePt t="25094" x="5226050" y="1096963"/>
          <p14:tracePt t="25102" x="5226050" y="1104900"/>
          <p14:tracePt t="25109" x="5243513" y="1112838"/>
          <p14:tracePt t="25118" x="5251450" y="1130300"/>
          <p14:tracePt t="25126" x="5260975" y="1147763"/>
          <p14:tracePt t="25132" x="5268913" y="1163638"/>
          <p14:tracePt t="25149" x="5276850" y="1181100"/>
          <p14:tracePt t="25157" x="5276850" y="1189038"/>
          <p14:tracePt t="25165" x="5286375" y="1206500"/>
          <p14:tracePt t="25173" x="5294313" y="1241425"/>
          <p14:tracePt t="25181" x="5302250" y="1249363"/>
          <p14:tracePt t="25189" x="5302250" y="1266825"/>
          <p14:tracePt t="25197" x="5311775" y="1292225"/>
          <p14:tracePt t="25205" x="5311775" y="1300163"/>
          <p14:tracePt t="25215" x="5311775" y="1317625"/>
          <p14:tracePt t="25221" x="5311775" y="1333500"/>
          <p14:tracePt t="25238" x="5311775" y="1350963"/>
          <p14:tracePt t="25246" x="5311775" y="1360488"/>
          <p14:tracePt t="25278" x="5311775" y="1368425"/>
          <p14:tracePt t="25932" x="5311775" y="1385888"/>
          <p14:tracePt t="25940" x="5311775" y="1427163"/>
          <p14:tracePt t="25949" x="5311775" y="1470025"/>
          <p14:tracePt t="25956" x="5311775" y="1538288"/>
          <p14:tracePt t="25965" x="5311775" y="1649413"/>
          <p14:tracePt t="25971" x="5311775" y="1733550"/>
          <p14:tracePt t="25980" x="5302250" y="1860550"/>
          <p14:tracePt t="25987" x="5276850" y="2005013"/>
          <p14:tracePt t="25995" x="5268913" y="2149475"/>
          <p14:tracePt t="26003" x="5235575" y="2311400"/>
          <p14:tracePt t="26011" x="5208588" y="2455863"/>
          <p14:tracePt t="26019" x="5167313" y="2617788"/>
          <p14:tracePt t="26027" x="5116513" y="2795588"/>
          <p14:tracePt t="26035" x="5081588" y="2897188"/>
          <p14:tracePt t="26043" x="5073650" y="2922588"/>
          <p14:tracePt t="26051" x="5056188" y="2965450"/>
          <p14:tracePt t="26060" x="5022850" y="3025775"/>
          <p14:tracePt t="26067" x="5005388" y="3059113"/>
          <p14:tracePt t="26075" x="4987925" y="3101975"/>
          <p14:tracePt t="26083" x="4972050" y="3119438"/>
          <p14:tracePt t="26091" x="4954588" y="3178175"/>
          <p14:tracePt t="26099" x="4911725" y="3279775"/>
          <p14:tracePt t="26107" x="4878388" y="3382963"/>
          <p14:tracePt t="26116" x="4827588" y="3484563"/>
          <p14:tracePt t="26123" x="4792663" y="3594100"/>
          <p14:tracePt t="26133" x="4741863" y="3798888"/>
          <p14:tracePt t="26139" x="4699000" y="3917950"/>
          <p14:tracePt t="26149" x="4657725" y="4044950"/>
          <p14:tracePt t="26155" x="4622800" y="4171950"/>
          <p14:tracePt t="26165" x="4572000" y="4308475"/>
          <p14:tracePt t="26171" x="4538663" y="4410075"/>
          <p14:tracePt t="26181" x="4529138" y="4470400"/>
          <p14:tracePt t="26189" x="4495800" y="4597400"/>
          <p14:tracePt t="26197" x="4470400" y="4657725"/>
          <p14:tracePt t="26207" x="4452938" y="4733925"/>
          <p14:tracePt t="26215" x="4419600" y="4792663"/>
          <p14:tracePt t="26221" x="4410075" y="4827588"/>
          <p14:tracePt t="26231" x="4394200" y="4878388"/>
          <p14:tracePt t="26238" x="4376738" y="4919663"/>
          <p14:tracePt t="26246" x="4359275" y="4962525"/>
          <p14:tracePt t="26254" x="4341813" y="4979988"/>
          <p14:tracePt t="26262" x="4333875" y="5005388"/>
          <p14:tracePt t="26270" x="4316413" y="5030788"/>
          <p14:tracePt t="26278" x="4291013" y="5073650"/>
          <p14:tracePt t="26285" x="4257675" y="5116513"/>
          <p14:tracePt t="26293" x="4240213" y="5149850"/>
          <p14:tracePt t="26301" x="4214813" y="5200650"/>
          <p14:tracePt t="26309" x="4197350" y="5243513"/>
          <p14:tracePt t="26317" x="4189413" y="5268913"/>
          <p14:tracePt t="26325" x="4171950" y="5302250"/>
          <p14:tracePt t="26333" x="4146550" y="5353050"/>
          <p14:tracePt t="26349" x="4146550" y="5370513"/>
          <p14:tracePt t="26357" x="4146550" y="5380038"/>
          <p14:tracePt t="26374" x="4146550" y="5387975"/>
          <p14:tracePt t="26382" x="4146550" y="5395913"/>
          <p14:tracePt t="26406" x="4146550" y="5405438"/>
          <p14:tracePt t="26415" x="4146550" y="5413375"/>
          <p14:tracePt t="26422" x="4146550" y="5421313"/>
          <p14:tracePt t="26440" x="4146550" y="5430838"/>
          <p14:tracePt t="26446" x="4146550" y="5438775"/>
          <p14:tracePt t="26456" x="4156075" y="5456238"/>
          <p14:tracePt t="26465" x="4156075" y="5472113"/>
          <p14:tracePt t="26471" x="4156075" y="5489575"/>
          <p14:tracePt t="26481" x="4156075" y="5524500"/>
          <p14:tracePt t="26488" x="4146550" y="5565775"/>
          <p14:tracePt t="26495" x="4113213" y="5616575"/>
          <p14:tracePt t="26503" x="4079875" y="5668963"/>
          <p14:tracePt t="26511" x="4062413" y="5694363"/>
          <p14:tracePt t="26519" x="3976688" y="5761038"/>
          <p14:tracePt t="26528" x="3917950" y="5813425"/>
          <p14:tracePt t="26535" x="3867150" y="5838825"/>
          <p14:tracePt t="26544" x="3816350" y="5880100"/>
          <p14:tracePt t="26551" x="3781425" y="5889625"/>
          <p14:tracePt t="26559" x="3730625" y="5915025"/>
          <p14:tracePt t="26567" x="3679825" y="5940425"/>
          <p14:tracePt t="26576" x="3636963" y="5948363"/>
          <p14:tracePt t="26583" x="3560763" y="5957888"/>
          <p14:tracePt t="26591" x="3509963" y="5957888"/>
          <p14:tracePt t="26599" x="3459163" y="5965825"/>
          <p14:tracePt t="26607" x="3373438" y="5965825"/>
          <p14:tracePt t="26615" x="3289300" y="5965825"/>
          <p14:tracePt t="26623" x="3203575" y="5965825"/>
          <p14:tracePt t="26632" x="3101975" y="5965825"/>
          <p14:tracePt t="26639" x="3008313" y="5965825"/>
          <p14:tracePt t="26648" x="2881313" y="5965825"/>
          <p14:tracePt t="26655" x="2752725" y="5973763"/>
          <p14:tracePt t="26664" x="2676525" y="5991225"/>
          <p14:tracePt t="26671" x="2608263" y="5991225"/>
          <p14:tracePt t="26680" x="2532063" y="5999163"/>
          <p14:tracePt t="26689" x="2498725" y="6008688"/>
          <p14:tracePt t="26695" x="2473325" y="6008688"/>
          <p14:tracePt t="26705" x="2455863" y="6008688"/>
          <p14:tracePt t="26711" x="2438400" y="6016625"/>
          <p14:tracePt t="26721" x="2422525" y="6016625"/>
          <p14:tracePt t="26727" x="2405063" y="6016625"/>
          <p14:tracePt t="26737" x="2371725" y="6024563"/>
          <p14:tracePt t="26745" x="2362200" y="6024563"/>
          <p14:tracePt t="26753" x="2354263" y="6024563"/>
          <p14:tracePt t="26761" x="2336800" y="6024563"/>
          <p14:tracePt t="26769" x="2328863" y="6024563"/>
          <p14:tracePt t="26785" x="2319338" y="6024563"/>
          <p14:tracePt t="26865" x="2311400" y="6024563"/>
          <p14:tracePt t="26890" x="2303463" y="6024563"/>
          <p14:tracePt t="26906" x="2293938" y="6024563"/>
          <p14:tracePt t="27091" x="2303463" y="6024563"/>
          <p14:tracePt t="27131" x="2311400" y="6024563"/>
          <p14:tracePt t="27155" x="2319338" y="6024563"/>
          <p14:tracePt t="27163" x="2319338" y="6016625"/>
          <p14:tracePt t="27172" x="2319338" y="6008688"/>
          <p14:tracePt t="27180" x="2336800" y="6008688"/>
          <p14:tracePt t="27188" x="2344738" y="5991225"/>
          <p14:tracePt t="27196" x="2354263" y="5983288"/>
          <p14:tracePt t="27204" x="2362200" y="5973763"/>
          <p14:tracePt t="27212" x="2397125" y="5940425"/>
          <p14:tracePt t="27220" x="2422525" y="5922963"/>
          <p14:tracePt t="27228" x="2447925" y="5915025"/>
          <p14:tracePt t="27236" x="2463800" y="5915025"/>
          <p14:tracePt t="27244" x="2481263" y="5915025"/>
          <p14:tracePt t="27251" x="2498725" y="5915025"/>
          <p14:tracePt t="27268" x="2498725" y="5922963"/>
          <p14:tracePt t="27495" x="2498725" y="5915025"/>
          <p14:tracePt t="27501" x="2498725" y="5905500"/>
          <p14:tracePt t="27511" x="2498725" y="5889625"/>
          <p14:tracePt t="27517" x="2498725" y="5872163"/>
          <p14:tracePt t="27525" x="2516188" y="5864225"/>
          <p14:tracePt t="27533" x="2524125" y="5854700"/>
          <p14:tracePt t="27541" x="2532063" y="5846763"/>
          <p14:tracePt t="27549" x="2541588" y="5838825"/>
          <p14:tracePt t="27559" x="2549525" y="5829300"/>
          <p14:tracePt t="27564" x="2557463" y="5829300"/>
          <p14:tracePt t="27575" x="2566988" y="5813425"/>
          <p14:tracePt t="27591" x="2574925" y="5795963"/>
          <p14:tracePt t="27599" x="2574925" y="5778500"/>
          <p14:tracePt t="27616" x="2574925" y="5770563"/>
          <p14:tracePt t="27624" x="2574925" y="5753100"/>
          <p14:tracePt t="27633" x="2574925" y="5745163"/>
          <p14:tracePt t="27640" x="2582863" y="5735638"/>
          <p14:tracePt t="27648" x="2582863" y="5727700"/>
          <p14:tracePt t="27655" x="2592388" y="5719763"/>
          <p14:tracePt t="27663" x="2600325" y="5710238"/>
          <p14:tracePt t="27671" x="2600325" y="5702300"/>
          <p14:tracePt t="27687" x="2608263" y="5694363"/>
          <p14:tracePt t="27695" x="2617788" y="5694363"/>
          <p14:tracePt t="27703" x="2617788" y="5684838"/>
          <p14:tracePt t="27853" x="2625725" y="5684838"/>
          <p14:tracePt t="27865" x="2625725" y="5676900"/>
          <p14:tracePt t="28172" x="2625725" y="5668963"/>
          <p14:tracePt t="29416" x="2625725" y="5676900"/>
          <p14:tracePt t="29951" x="4622800" y="5013325"/>
          <p14:tracePt t="30029" x="4597400" y="5091113"/>
          <p14:tracePt t="30129" x="4699000" y="4997450"/>
          <p14:tracePt t="30141" x="4767263" y="4878388"/>
          <p14:tracePt t="30149" x="4767263" y="4767263"/>
          <p14:tracePt t="30157" x="4767263" y="4622800"/>
          <p14:tracePt t="30169" x="4759325" y="4589463"/>
          <p14:tracePt t="30193" x="4733925" y="4589463"/>
          <p14:tracePt t="30201" x="4708525" y="4597400"/>
          <p14:tracePt t="30209" x="4665663" y="4614863"/>
          <p14:tracePt t="30217" x="4640263" y="4622800"/>
          <p14:tracePt t="30225" x="4605338" y="4648200"/>
          <p14:tracePt t="30233" x="4572000" y="4673600"/>
          <p14:tracePt t="30241" x="4546600" y="4699000"/>
          <p14:tracePt t="30249" x="4521200" y="4724400"/>
          <p14:tracePt t="30257" x="4503738" y="4741863"/>
          <p14:tracePt t="30268" x="4445000" y="4784725"/>
          <p14:tracePt t="30273" x="4410075" y="4818063"/>
          <p14:tracePt t="30281" x="4394200" y="4827588"/>
          <p14:tracePt t="30293" x="4316413" y="4860925"/>
          <p14:tracePt t="30301" x="4291013" y="4868863"/>
          <p14:tracePt t="30309" x="4232275" y="4903788"/>
          <p14:tracePt t="30317" x="4164013" y="4919663"/>
          <p14:tracePt t="30325" x="3994150" y="4954588"/>
          <p14:tracePt t="30333" x="3883025" y="4972050"/>
          <p14:tracePt t="30341" x="3748088" y="4972050"/>
          <p14:tracePt t="30351" x="3654425" y="4972050"/>
          <p14:tracePt t="30361" x="3611563" y="4972050"/>
          <p14:tracePt t="30371" x="3578225" y="4962525"/>
          <p14:tracePt t="30423" x="3578225" y="4954588"/>
          <p14:tracePt t="30431" x="3578225" y="4962525"/>
          <p14:tracePt t="30447" x="3578225" y="4972050"/>
          <p14:tracePt t="30455" x="3578225" y="4979988"/>
          <p14:tracePt t="30690" x="3578225" y="4972050"/>
          <p14:tracePt t="30713" x="3603625" y="4979988"/>
          <p14:tracePt t="30721" x="3705225" y="5013325"/>
          <p14:tracePt t="30729" x="3806825" y="5022850"/>
          <p14:tracePt t="30737" x="3841750" y="5030788"/>
          <p14:tracePt t="30745" x="3857625" y="5048250"/>
          <p14:tracePt t="30761" x="3867150" y="5048250"/>
          <p14:tracePt t="30769" x="3867150" y="5056188"/>
          <p14:tracePt t="30777" x="3892550" y="5081588"/>
          <p14:tracePt t="30785" x="3943350" y="5124450"/>
          <p14:tracePt t="30793" x="4011613" y="5192713"/>
          <p14:tracePt t="30801" x="4037013" y="5218113"/>
          <p14:tracePt t="30811" x="4070350" y="5251450"/>
          <p14:tracePt t="30821" x="4095750" y="5276850"/>
          <p14:tracePt t="30830" x="4113213" y="5302250"/>
          <p14:tracePt t="30837" x="4130675" y="5319713"/>
          <p14:tracePt t="30847" x="4138613" y="5327650"/>
          <p14:tracePt t="30853" x="4138613" y="5345113"/>
          <p14:tracePt t="30861" x="4138613" y="5353050"/>
          <p14:tracePt t="30870" x="4138613" y="5362575"/>
          <p14:tracePt t="30881" x="4146550" y="5362575"/>
          <p14:tracePt t="30897" x="4146550" y="5370513"/>
          <p14:tracePt t="30923" x="4146550" y="5380038"/>
          <p14:tracePt t="30959" x="4146550" y="5395913"/>
          <p14:tracePt t="30967" x="4156075" y="5421313"/>
          <p14:tracePt t="30975" x="4156075" y="5430838"/>
          <p14:tracePt t="30983" x="4156075" y="5446713"/>
          <p14:tracePt t="30991" x="4156075" y="5481638"/>
          <p14:tracePt t="30999" x="4156075" y="5507038"/>
          <p14:tracePt t="31007" x="4156075" y="5524500"/>
          <p14:tracePt t="31015" x="4156075" y="5549900"/>
          <p14:tracePt t="31023" x="4156075" y="5565775"/>
          <p14:tracePt t="31031" x="4156075" y="5591175"/>
          <p14:tracePt t="31039" x="4156075" y="5608638"/>
          <p14:tracePt t="31047" x="4156075" y="5626100"/>
          <p14:tracePt t="31057" x="4156075" y="5641975"/>
          <p14:tracePt t="31064" x="4164013" y="5659438"/>
          <p14:tracePt t="31071" x="4171950" y="5668963"/>
          <p14:tracePt t="31080" x="4171950" y="5684838"/>
          <p14:tracePt t="31087" x="4181475" y="5694363"/>
          <p14:tracePt t="31095" x="4189413" y="5702300"/>
          <p14:tracePt t="31105" x="4197350" y="5702300"/>
          <p14:tracePt t="31111" x="4197350" y="5710238"/>
          <p14:tracePt t="31119" x="4214813" y="5727700"/>
          <p14:tracePt t="31127" x="4224338" y="5727700"/>
          <p14:tracePt t="31137" x="4232275" y="5727700"/>
          <p14:tracePt t="31143" x="4257675" y="5735638"/>
          <p14:tracePt t="31151" x="4275138" y="5745163"/>
          <p14:tracePt t="31159" x="4291013" y="5753100"/>
          <p14:tracePt t="31167" x="4325938" y="5761038"/>
          <p14:tracePt t="31175" x="4351338" y="5761038"/>
          <p14:tracePt t="31183" x="4384675" y="5770563"/>
          <p14:tracePt t="31191" x="4427538" y="5770563"/>
          <p14:tracePt t="31199" x="4486275" y="5778500"/>
          <p14:tracePt t="31209" x="4521200" y="5778500"/>
          <p14:tracePt t="31215" x="4546600" y="5778500"/>
          <p14:tracePt t="31225" x="4579938" y="5778500"/>
          <p14:tracePt t="31231" x="4622800" y="5778500"/>
          <p14:tracePt t="31241" x="4683125" y="5778500"/>
          <p14:tracePt t="31249" x="4708525" y="5778500"/>
          <p14:tracePt t="31257" x="4724400" y="5778500"/>
          <p14:tracePt t="31265" x="4767263" y="5788025"/>
          <p14:tracePt t="31273" x="4802188" y="5788025"/>
          <p14:tracePt t="31282" x="4835525" y="5788025"/>
          <p14:tracePt t="31289" x="4868863" y="5788025"/>
          <p14:tracePt t="31298" x="4894263" y="5788025"/>
          <p14:tracePt t="31305" x="4919663" y="5788025"/>
          <p14:tracePt t="31315" x="4946650" y="5788025"/>
          <p14:tracePt t="31321" x="4962525" y="5788025"/>
          <p14:tracePt t="31330" x="5005388" y="5788025"/>
          <p14:tracePt t="31337" x="5030788" y="5788025"/>
          <p14:tracePt t="31345" x="5064125" y="5788025"/>
          <p14:tracePt t="31353" x="5081588" y="5788025"/>
          <p14:tracePt t="31361" x="5099050" y="5788025"/>
          <p14:tracePt t="31369" x="5124450" y="5788025"/>
          <p14:tracePt t="31385" x="5141913" y="5788025"/>
          <p14:tracePt t="31393" x="5149850" y="5795963"/>
          <p14:tracePt t="31401" x="5157788" y="5803900"/>
          <p14:tracePt t="31409" x="5167313" y="5803900"/>
          <p14:tracePt t="31417" x="5183188" y="5813425"/>
          <p14:tracePt t="31433" x="5200650" y="5821363"/>
          <p14:tracePt t="31446" x="5226050" y="5829300"/>
          <p14:tracePt t="31453" x="5235575" y="5838825"/>
          <p14:tracePt t="31461" x="5260975" y="5838825"/>
          <p14:tracePt t="31469" x="5276850" y="5846763"/>
          <p14:tracePt t="31480" x="5294313" y="5846763"/>
          <p14:tracePt t="31485" x="5319713" y="5854700"/>
          <p14:tracePt t="31495" x="5353050" y="5864225"/>
          <p14:tracePt t="31504" x="5380038" y="5864225"/>
          <p14:tracePt t="31511" x="5395913" y="5864225"/>
          <p14:tracePt t="31520" x="5421313" y="5872163"/>
          <p14:tracePt t="31527" x="5446713" y="5880100"/>
          <p14:tracePt t="31535" x="5472113" y="5889625"/>
          <p14:tracePt t="31543" x="5489575" y="5889625"/>
          <p14:tracePt t="31551" x="5514975" y="5897563"/>
          <p14:tracePt t="31559" x="5524500" y="5897563"/>
          <p14:tracePt t="31575" x="5532438" y="5897563"/>
          <p14:tracePt t="31583" x="5540375" y="5897563"/>
          <p14:tracePt t="31599" x="5549900" y="5905500"/>
          <p14:tracePt t="31607" x="5575300" y="5905500"/>
          <p14:tracePt t="31615" x="5583238" y="5905500"/>
          <p14:tracePt t="31623" x="5600700" y="5905500"/>
          <p14:tracePt t="31632" x="5608638" y="5905500"/>
          <p14:tracePt t="31639" x="5626100" y="5905500"/>
          <p14:tracePt t="31648" x="5641975" y="5905500"/>
          <p14:tracePt t="31655" x="5651500" y="5905500"/>
          <p14:tracePt t="31667" x="5659438" y="5905500"/>
          <p14:tracePt t="31677" x="5668963" y="5905500"/>
          <p14:tracePt t="31691" x="5676900" y="5905500"/>
          <p14:tracePt t="31699" x="5684838" y="5905500"/>
          <p14:tracePt t="31751" x="5684838" y="5897563"/>
          <p14:tracePt t="31761" x="5684838" y="5889625"/>
          <p14:tracePt t="31767" x="5684838" y="5872163"/>
          <p14:tracePt t="31779" x="5676900" y="5854700"/>
          <p14:tracePt t="31787" x="5668963" y="5838825"/>
          <p14:tracePt t="31797" x="5651500" y="5813425"/>
          <p14:tracePt t="31805" x="5634038" y="5778500"/>
          <p14:tracePt t="31813" x="5600700" y="5735638"/>
          <p14:tracePt t="31821" x="5540375" y="5659438"/>
          <p14:tracePt t="31829" x="5514975" y="5626100"/>
          <p14:tracePt t="31841" x="5421313" y="5532438"/>
          <p14:tracePt t="31849" x="5380038" y="5489575"/>
          <p14:tracePt t="31857" x="5276850" y="5395913"/>
          <p14:tracePt t="31865" x="5235575" y="5362575"/>
          <p14:tracePt t="31874" x="5132388" y="5276850"/>
          <p14:tracePt t="31881" x="5022850" y="5208588"/>
          <p14:tracePt t="31889" x="4946650" y="5124450"/>
          <p14:tracePt t="31897" x="4878388" y="5073650"/>
          <p14:tracePt t="31905" x="4802188" y="5005388"/>
          <p14:tracePt t="31914" x="4691063" y="4894263"/>
          <p14:tracePt t="31922" x="4630738" y="4835525"/>
          <p14:tracePt t="31930" x="4546600" y="4767263"/>
          <p14:tracePt t="31937" x="4486275" y="4699000"/>
          <p14:tracePt t="31945" x="4351338" y="4546600"/>
          <p14:tracePt t="31956" x="4283075" y="4470400"/>
          <p14:tracePt t="31968" x="4181475" y="4333875"/>
          <p14:tracePt t="31978" x="3900488" y="3951288"/>
          <p14:tracePt t="31988" x="3849688" y="3883025"/>
          <p14:tracePt t="31993" x="3763963" y="3781425"/>
          <p14:tracePt t="32026" x="3722688" y="3738563"/>
          <p14:tracePt t="32033" x="3441700" y="3424238"/>
          <p14:tracePt t="32046" x="3424238" y="3408363"/>
          <p14:tracePt t="32056" x="3416300" y="3398838"/>
          <p14:tracePt t="32065" x="3408363" y="3390900"/>
          <p14:tracePt t="32076" x="3398838" y="3373438"/>
          <p14:tracePt t="32083" x="3390900" y="3373438"/>
          <p14:tracePt t="32093" x="3373438" y="3340100"/>
          <p14:tracePt t="32104" x="3365500" y="3322638"/>
          <p14:tracePt t="32112" x="3355975" y="3314700"/>
          <p14:tracePt t="32120" x="3355975" y="3297238"/>
          <p14:tracePt t="32128" x="3355975" y="3271838"/>
          <p14:tracePt t="32136" x="3348038" y="3254375"/>
          <p14:tracePt t="32144" x="3348038" y="3228975"/>
          <p14:tracePt t="32156" x="3340100" y="3186113"/>
          <p14:tracePt t="32165" x="3330575" y="3041650"/>
          <p14:tracePt t="32171" x="3330575" y="2957513"/>
          <p14:tracePt t="32183" x="3314700" y="2846388"/>
          <p14:tracePt t="32218" x="3314700" y="2770188"/>
          <p14:tracePt t="32280" x="3314700" y="2686050"/>
          <p14:tracePt t="32312" x="3390900" y="2166938"/>
          <p14:tracePt t="32320" x="3484563" y="2073275"/>
          <p14:tracePt t="32336" x="3713163" y="1938338"/>
          <p14:tracePt t="32348" x="3756025" y="1928813"/>
          <p14:tracePt t="32358" x="3875088" y="1860550"/>
          <p14:tracePt t="32367" x="3976688" y="1827213"/>
          <p14:tracePt t="32374" x="4011613" y="1809750"/>
          <p14:tracePt t="32381" x="4062413" y="1776413"/>
          <p14:tracePt t="32390" x="4105275" y="1766888"/>
          <p14:tracePt t="32402" x="4156075" y="1751013"/>
          <p14:tracePt t="32409" x="4197350" y="1741488"/>
          <p14:tracePt t="32422" x="4232275" y="1733550"/>
          <p14:tracePt t="32431" x="4265613" y="1725613"/>
          <p14:tracePt t="32440" x="4341813" y="1725613"/>
          <p14:tracePt t="32450" x="4351338" y="1725613"/>
          <p14:tracePt t="32458" x="4368800" y="1725613"/>
          <p14:tracePt t="32466" x="4376738" y="1725613"/>
          <p14:tracePt t="32481" x="4384675" y="1741488"/>
          <p14:tracePt t="32490" x="4402138" y="1758950"/>
          <p14:tracePt t="32498" x="4402138" y="1766888"/>
          <p14:tracePt t="32508" x="4410075" y="1784350"/>
          <p14:tracePt t="32523" x="4419600" y="1809750"/>
          <p14:tracePt t="32531" x="4427538" y="1852613"/>
          <p14:tracePt t="32540" x="4427538" y="1878013"/>
          <p14:tracePt t="32548" x="4427538" y="1895475"/>
          <p14:tracePt t="32560" x="4427538" y="1920875"/>
          <p14:tracePt t="32572" x="4427538" y="2005013"/>
          <p14:tracePt t="32578" x="4419600" y="2055813"/>
          <p14:tracePt t="32588" x="4402138" y="2116138"/>
          <p14:tracePt t="32593" x="4384675" y="2166938"/>
          <p14:tracePt t="32603" x="4351338" y="2243138"/>
          <p14:tracePt t="32615" x="4333875" y="2303463"/>
          <p14:tracePt t="32621" x="4232275" y="2541588"/>
          <p14:tracePt t="32633" x="4206875" y="2600325"/>
          <p14:tracePt t="32639" x="4181475" y="2651125"/>
          <p14:tracePt t="32651" x="4171950" y="2686050"/>
          <p14:tracePt t="32659" x="4138613" y="2727325"/>
          <p14:tracePt t="32667" x="4121150" y="2795588"/>
          <p14:tracePt t="32676" x="4105275" y="2838450"/>
          <p14:tracePt t="32683" x="4062413" y="2906713"/>
          <p14:tracePt t="32697" x="4044950" y="2940050"/>
          <p14:tracePt t="32707" x="3994150" y="3016250"/>
          <p14:tracePt t="32721" x="3986213" y="3041650"/>
          <p14:tracePt t="32731" x="3968750" y="3059113"/>
          <p14:tracePt t="32739" x="3925888" y="3101975"/>
          <p14:tracePt t="32749" x="3925888" y="3119438"/>
          <p14:tracePt t="32761" x="3908425" y="3144838"/>
          <p14:tracePt t="32782" x="3883025" y="3160713"/>
          <p14:tracePt t="32797" x="3867150" y="3178175"/>
          <p14:tracePt t="32809" x="3816350" y="3228975"/>
          <p14:tracePt t="32817" x="3798888" y="3254375"/>
          <p14:tracePt t="32829" x="3773488" y="3271838"/>
          <p14:tracePt t="32839" x="3756025" y="3279775"/>
          <p14:tracePt t="32849" x="3705225" y="3322638"/>
          <p14:tracePt t="32859" x="3687763" y="3340100"/>
          <p14:tracePt t="32867" x="3671888" y="3348038"/>
          <p14:tracePt t="32881" x="3654425" y="3365500"/>
          <p14:tracePt t="32883" x="3629025" y="3390900"/>
          <p14:tracePt t="32891" x="3603625" y="3408363"/>
          <p14:tracePt t="32901" x="3603625" y="3416300"/>
          <p14:tracePt t="32908" x="3578225" y="3424238"/>
          <p14:tracePt t="32921" x="3578225" y="3433763"/>
          <p14:tracePt t="32931" x="3560763" y="3449638"/>
          <p14:tracePt t="32941" x="3543300" y="3449638"/>
          <p14:tracePt t="32958" x="3535363" y="3459163"/>
          <p14:tracePt t="32967" x="3527425" y="3459163"/>
          <p14:tracePt t="32977" x="3517900" y="3467100"/>
          <p14:tracePt t="32999" x="3502025" y="3475038"/>
          <p14:tracePt t="33018" x="3484563" y="3475038"/>
          <p14:tracePt t="33030" x="3475038" y="3475038"/>
          <p14:tracePt t="33046" x="3467100" y="3475038"/>
          <p14:tracePt t="33054" x="3459163" y="3475038"/>
          <p14:tracePt t="33070" x="3459163" y="3484563"/>
          <p14:tracePt t="33078" x="3449638" y="3484563"/>
          <p14:tracePt t="33106" x="3449638" y="3492500"/>
          <p14:tracePt t="33216" x="3441700" y="3492500"/>
          <p14:tracePt t="33240" x="3433763" y="3492500"/>
          <p14:tracePt t="33344" x="3424238" y="3492500"/>
          <p14:tracePt t="33383" x="3416300" y="3492500"/>
          <p14:tracePt t="33411" x="3408363" y="3492500"/>
          <p14:tracePt t="33478" x="3398838" y="3492500"/>
          <p14:tracePt t="33502" x="3390900" y="3492500"/>
          <p14:tracePt t="33518" x="3390900" y="3484563"/>
          <p14:tracePt t="33542" x="3382963" y="3484563"/>
          <p14:tracePt t="33566" x="3373438" y="3484563"/>
          <p14:tracePt t="33598" x="3365500" y="3484563"/>
          <p14:tracePt t="33641" x="3365500" y="3475038"/>
          <p14:tracePt t="33665" x="3365500" y="3467100"/>
          <p14:tracePt t="33673" x="3365500" y="3459163"/>
          <p14:tracePt t="33681" x="3365500" y="3449638"/>
          <p14:tracePt t="33691" x="3365500" y="3441700"/>
          <p14:tracePt t="33697" x="3365500" y="3433763"/>
          <p14:tracePt t="33717" x="3365500" y="3424238"/>
          <p14:tracePt t="33734" x="3373438" y="3416300"/>
          <p14:tracePt t="33744" x="3382963" y="3416300"/>
          <p14:tracePt t="33750" x="3390900" y="3408363"/>
          <p14:tracePt t="33760" x="3408363" y="3398838"/>
          <p14:tracePt t="33765" x="3433763" y="3398838"/>
          <p14:tracePt t="33776" x="3449638" y="3398838"/>
          <p14:tracePt t="33785" x="3475038" y="3398838"/>
          <p14:tracePt t="33791" x="3492500" y="3416300"/>
          <p14:tracePt t="33799" x="3502025" y="3424238"/>
          <p14:tracePt t="33807" x="3517900" y="3459163"/>
          <p14:tracePt t="33815" x="3517900" y="3475038"/>
          <p14:tracePt t="33823" x="3517900" y="3517900"/>
          <p14:tracePt t="34047" x="3517900" y="3509963"/>
          <p14:tracePt t="34051" x="3509963" y="3502025"/>
          <p14:tracePt t="34062" x="3502025" y="3484563"/>
          <p14:tracePt t="34068" x="3492500" y="3467100"/>
          <p14:tracePt t="34085" x="3467100" y="3449638"/>
          <p14:tracePt t="34119" x="3459163" y="3424238"/>
          <p14:tracePt t="34151" x="3416300" y="3314700"/>
          <p14:tracePt t="34161" x="3390900" y="3178175"/>
          <p14:tracePt t="34168" x="3390900" y="3152775"/>
          <p14:tracePt t="34177" x="3390900" y="3135313"/>
          <p14:tracePt t="34191" x="3390900" y="3119438"/>
          <p14:tracePt t="34200" x="3390900" y="3109913"/>
          <p14:tracePt t="34209" x="3390900" y="3101975"/>
          <p14:tracePt t="34219" x="3390900" y="3094038"/>
          <p14:tracePt t="34255" x="3390900" y="3076575"/>
          <p14:tracePt t="34263" x="3382963" y="3067050"/>
          <p14:tracePt t="34272" x="3382963" y="3051175"/>
          <p14:tracePt t="34279" x="3382963" y="3025775"/>
          <p14:tracePt t="34286" x="3373438" y="2990850"/>
          <p14:tracePt t="34294" x="3373438" y="2974975"/>
          <p14:tracePt t="34303" x="3373438" y="2949575"/>
          <p14:tracePt t="34313" x="3373438" y="2914650"/>
          <p14:tracePt t="34325" x="3373438" y="2889250"/>
          <p14:tracePt t="34333" x="3373438" y="2863850"/>
          <p14:tracePt t="34343" x="3382963" y="2830513"/>
          <p14:tracePt t="34351" x="3390900" y="2795588"/>
          <p14:tracePt t="34365" x="3398838" y="2770188"/>
          <p14:tracePt t="34388" x="3441700" y="2701925"/>
          <p14:tracePt t="34395" x="3459163" y="2676525"/>
          <p14:tracePt t="34410" x="3527425" y="2600325"/>
          <p14:tracePt t="34420" x="3552825" y="2582863"/>
          <p14:tracePt t="34428" x="3594100" y="2549525"/>
          <p14:tracePt t="34436" x="3629025" y="2541588"/>
          <p14:tracePt t="34447" x="3654425" y="2524125"/>
          <p14:tracePt t="34458" x="3679825" y="2516188"/>
          <p14:tracePt t="34465" x="3687763" y="2506663"/>
          <p14:tracePt t="34471" x="3705225" y="2498725"/>
          <p14:tracePt t="34482" x="3722688" y="2489200"/>
          <p14:tracePt t="34487" x="3730625" y="2481263"/>
          <p14:tracePt t="34498" x="3748088" y="2481263"/>
          <p14:tracePt t="34509" x="3773488" y="2473325"/>
          <p14:tracePt t="34519" x="3806825" y="2455863"/>
          <p14:tracePt t="34530" x="3824288" y="2447925"/>
          <p14:tracePt t="34541" x="3849688" y="2438400"/>
          <p14:tracePt t="34550" x="3908425" y="2430463"/>
          <p14:tracePt t="34557" x="3935413" y="2422525"/>
          <p14:tracePt t="34565" x="3951288" y="2422525"/>
          <p14:tracePt t="34580" x="3960813" y="2422525"/>
          <p14:tracePt t="34587" x="3968750" y="2422525"/>
          <p14:tracePt t="34595" x="3976688" y="2422525"/>
          <p14:tracePt t="34647" x="3986213" y="2438400"/>
          <p14:tracePt t="34657" x="3986213" y="2447925"/>
          <p14:tracePt t="34667" x="3986213" y="2473325"/>
          <p14:tracePt t="34678" x="3986213" y="2498725"/>
          <p14:tracePt t="34687" x="3986213" y="2541588"/>
          <p14:tracePt t="34697" x="3986213" y="2582863"/>
          <p14:tracePt t="34705" x="3976688" y="2608263"/>
          <p14:tracePt t="34714" x="3968750" y="2643188"/>
          <p14:tracePt t="34721" x="3960813" y="2660650"/>
          <p14:tracePt t="34730" x="3943350" y="2693988"/>
          <p14:tracePt t="34741" x="3935413" y="2719388"/>
          <p14:tracePt t="34749" x="3917950" y="2752725"/>
          <p14:tracePt t="34757" x="3892550" y="2787650"/>
          <p14:tracePt t="34765" x="3883025" y="2805113"/>
          <p14:tracePt t="34773" x="3875088" y="2813050"/>
          <p14:tracePt t="34783" x="3849688" y="2830513"/>
          <p14:tracePt t="34793" x="3849688" y="2846388"/>
          <p14:tracePt t="34801" x="3841750" y="2863850"/>
          <p14:tracePt t="34808" x="3824288" y="2881313"/>
          <p14:tracePt t="34819" x="3816350" y="2897188"/>
          <p14:tracePt t="34825" x="3798888" y="2914650"/>
          <p14:tracePt t="34835" x="3790950" y="2932113"/>
          <p14:tracePt t="34841" x="3790950" y="2949575"/>
          <p14:tracePt t="34851" x="3781425" y="2949575"/>
          <p14:tracePt t="34858" x="3773488" y="2974975"/>
          <p14:tracePt t="34867" x="3763963" y="2982913"/>
          <p14:tracePt t="34873" x="3756025" y="3016250"/>
          <p14:tracePt t="34881" x="3738563" y="3041650"/>
          <p14:tracePt t="34890" x="3730625" y="3076575"/>
          <p14:tracePt t="34901" x="3722688" y="3101975"/>
          <p14:tracePt t="34907" x="3705225" y="3109913"/>
          <p14:tracePt t="34915" x="3697288" y="3119438"/>
          <p14:tracePt t="34923" x="3687763" y="3135313"/>
          <p14:tracePt t="34935" x="3679825" y="3160713"/>
          <p14:tracePt t="34943" x="3662363" y="3170238"/>
          <p14:tracePt t="34951" x="3662363" y="3178175"/>
          <p14:tracePt t="34959" x="3662363" y="3186113"/>
          <p14:tracePt t="34967" x="3654425" y="3186113"/>
          <p14:tracePt t="34983" x="3646488" y="3195638"/>
          <p14:tracePt t="35000" x="3636963" y="3195638"/>
          <p14:tracePt t="35008" x="3619500" y="3203575"/>
          <p14:tracePt t="35017" x="3611563" y="3221038"/>
          <p14:tracePt t="35024" x="3603625" y="3228975"/>
          <p14:tracePt t="35031" x="3586163" y="3238500"/>
          <p14:tracePt t="35040" x="3560763" y="3238500"/>
          <p14:tracePt t="35049" x="3560763" y="3246438"/>
          <p14:tracePt t="35056" x="3543300" y="3246438"/>
          <p14:tracePt t="35065" x="3535363" y="3246438"/>
          <p14:tracePt t="35071" x="3535363" y="3254375"/>
          <p14:tracePt t="35115" x="3527425" y="3246438"/>
          <p14:tracePt t="35133" x="3517900" y="3221038"/>
          <p14:tracePt t="35144" x="3509963" y="3203575"/>
          <p14:tracePt t="35151" x="3509963" y="3186113"/>
          <p14:tracePt t="35162" x="3509963" y="3152775"/>
          <p14:tracePt t="35170" x="3509963" y="3119438"/>
          <p14:tracePt t="35178" x="3502025" y="3094038"/>
          <p14:tracePt t="35186" x="3502025" y="3059113"/>
          <p14:tracePt t="35194" x="3502025" y="3025775"/>
          <p14:tracePt t="35201" x="3492500" y="3000375"/>
          <p14:tracePt t="35212" x="3492500" y="2974975"/>
          <p14:tracePt t="35222" x="3492500" y="2949575"/>
          <p14:tracePt t="35231" x="3492500" y="2914650"/>
          <p14:tracePt t="35238" x="3492500" y="2897188"/>
          <p14:tracePt t="35246" x="3492500" y="2871788"/>
          <p14:tracePt t="35254" x="3492500" y="2846388"/>
          <p14:tracePt t="35262" x="3492500" y="2830513"/>
          <p14:tracePt t="35274" x="3492500" y="2795588"/>
          <p14:tracePt t="35290" x="3502025" y="2778125"/>
          <p14:tracePt t="35300" x="3517900" y="2744788"/>
          <p14:tracePt t="35311" x="3543300" y="2711450"/>
          <p14:tracePt t="35318" x="3552825" y="2686050"/>
          <p14:tracePt t="35333" x="3568700" y="2668588"/>
          <p14:tracePt t="35352" x="3594100" y="2633663"/>
          <p14:tracePt t="35358" x="3722688" y="2541588"/>
          <p14:tracePt t="35366" x="3756025" y="2506663"/>
          <p14:tracePt t="35374" x="3781425" y="2481263"/>
          <p14:tracePt t="35383" x="3816350" y="2463800"/>
          <p14:tracePt t="35398" x="3841750" y="2455863"/>
          <p14:tracePt t="35406" x="3857625" y="2447925"/>
          <p14:tracePt t="35415" x="3917950" y="2430463"/>
          <p14:tracePt t="35424" x="3935413" y="2430463"/>
          <p14:tracePt t="35431" x="3943350" y="2422525"/>
          <p14:tracePt t="35440" x="3951288" y="2422525"/>
          <p14:tracePt t="35481" x="3960813" y="2422525"/>
          <p14:tracePt t="35492" x="3960813" y="2438400"/>
          <p14:tracePt t="35500" x="3968750" y="2438400"/>
          <p14:tracePt t="35510" x="3968750" y="2463800"/>
          <p14:tracePt t="35520" x="3968750" y="2473325"/>
          <p14:tracePt t="35528" x="3968750" y="2506663"/>
          <p14:tracePt t="35536" x="3968750" y="2532063"/>
          <p14:tracePt t="35544" x="3968750" y="2557463"/>
          <p14:tracePt t="35552" x="3968750" y="2582863"/>
          <p14:tracePt t="35560" x="3943350" y="2643188"/>
          <p14:tracePt t="35568" x="3925888" y="2686050"/>
          <p14:tracePt t="35578" x="3908425" y="2736850"/>
          <p14:tracePt t="35588" x="3900488" y="2770188"/>
          <p14:tracePt t="35596" x="3867150" y="2855913"/>
          <p14:tracePt t="35604" x="3849688" y="2897188"/>
          <p14:tracePt t="35611" x="3832225" y="2914650"/>
          <p14:tracePt t="35619" x="3816350" y="2940050"/>
          <p14:tracePt t="35627" x="3798888" y="2965450"/>
          <p14:tracePt t="35635" x="3781425" y="3000375"/>
          <p14:tracePt t="35643" x="3773488" y="3016250"/>
          <p14:tracePt t="35651" x="3763963" y="3041650"/>
          <p14:tracePt t="35659" x="3756025" y="3051175"/>
          <p14:tracePt t="35669" x="3738563" y="3067050"/>
          <p14:tracePt t="35675" x="3730625" y="3076575"/>
          <p14:tracePt t="35683" x="3722688" y="3084513"/>
          <p14:tracePt t="35691" x="3722688" y="3094038"/>
          <p14:tracePt t="35701" x="3722688" y="3109913"/>
          <p14:tracePt t="35707" x="3713163" y="3119438"/>
          <p14:tracePt t="35715" x="3697288" y="3127375"/>
          <p14:tracePt t="35723" x="3687763" y="3144838"/>
          <p14:tracePt t="35733" x="3687763" y="3152775"/>
          <p14:tracePt t="35741" x="3679825" y="3152775"/>
          <p14:tracePt t="35749" x="3671888" y="3160713"/>
          <p14:tracePt t="35757" x="3662363" y="3170238"/>
          <p14:tracePt t="35766" x="3654425" y="3170238"/>
          <p14:tracePt t="35773" x="3646488" y="3178175"/>
          <p14:tracePt t="35782" x="3636963" y="3186113"/>
          <p14:tracePt t="35789" x="3629025" y="3186113"/>
          <p14:tracePt t="35798" x="3619500" y="3195638"/>
          <p14:tracePt t="35805" x="3611563" y="3195638"/>
          <p14:tracePt t="35813" x="3603625" y="3195638"/>
          <p14:tracePt t="35821" x="3586163" y="3195638"/>
          <p14:tracePt t="35829" x="3586163" y="3203575"/>
          <p14:tracePt t="35837" x="3568700" y="3203575"/>
          <p14:tracePt t="35848" x="3560763" y="3203575"/>
          <p14:tracePt t="35857" x="3552825" y="3203575"/>
          <p14:tracePt t="35875" x="3543300" y="3203575"/>
          <p14:tracePt t="35913" x="3535363" y="3203575"/>
          <p14:tracePt t="35921" x="3527425" y="3186113"/>
          <p14:tracePt t="35932" x="3527425" y="3178175"/>
          <p14:tracePt t="35938" x="3517900" y="3160713"/>
          <p14:tracePt t="35946" x="3517900" y="3135313"/>
          <p14:tracePt t="35958" x="3517900" y="3127375"/>
          <p14:tracePt t="35966" x="3517900" y="3109913"/>
          <p14:tracePt t="35974" x="3517900" y="3084513"/>
          <p14:tracePt t="35982" x="3517900" y="3076575"/>
          <p14:tracePt t="35989" x="3517900" y="3051175"/>
          <p14:tracePt t="35998" x="3517900" y="3008313"/>
          <p14:tracePt t="36008" x="3517900" y="2974975"/>
          <p14:tracePt t="36020" x="3517900" y="2949575"/>
          <p14:tracePt t="36026" x="3517900" y="2922588"/>
          <p14:tracePt t="36036" x="3517900" y="2881313"/>
          <p14:tracePt t="36044" x="3543300" y="2820988"/>
          <p14:tracePt t="36051" x="3543300" y="2795588"/>
          <p14:tracePt t="36062" x="3552825" y="2752725"/>
          <p14:tracePt t="36097" x="3560763" y="2727325"/>
          <p14:tracePt t="36108" x="3611563" y="2625725"/>
          <p14:tracePt t="36115" x="3679825" y="2557463"/>
          <p14:tracePt t="36124" x="3697288" y="2541588"/>
          <p14:tracePt t="36131" x="3722688" y="2524125"/>
          <p14:tracePt t="36139" x="3748088" y="2516188"/>
          <p14:tracePt t="36171" x="3763963" y="2498725"/>
          <p14:tracePt t="36187" x="3790950" y="2489200"/>
          <p14:tracePt t="36221" x="4052888" y="2405063"/>
          <p14:tracePt t="36230" x="4062413" y="2405063"/>
          <p14:tracePt t="36239" x="4079875" y="2405063"/>
          <p14:tracePt t="36251" x="4087813" y="2413000"/>
          <p14:tracePt t="36261" x="4087813" y="2430463"/>
          <p14:tracePt t="36269" x="4087813" y="2455863"/>
          <p14:tracePt t="36281" x="4095750" y="2473325"/>
          <p14:tracePt t="36287" x="4105275" y="2541588"/>
          <p14:tracePt t="36298" x="4105275" y="2566988"/>
          <p14:tracePt t="36305" x="4113213" y="2582863"/>
          <p14:tracePt t="36311" x="4113213" y="2600325"/>
          <p14:tracePt t="36321" x="4113213" y="2625725"/>
          <p14:tracePt t="36327" x="4113213" y="2643188"/>
          <p14:tracePt t="36337" x="4113213" y="2660650"/>
          <p14:tracePt t="36346" x="4113213" y="2686050"/>
          <p14:tracePt t="36353" x="4105275" y="2693988"/>
          <p14:tracePt t="36361" x="4105275" y="2711450"/>
          <p14:tracePt t="36368" x="4095750" y="2727325"/>
          <p14:tracePt t="36381" x="4079875" y="2744788"/>
          <p14:tracePt t="36389" x="4070350" y="2770188"/>
          <p14:tracePt t="36397" x="4052888" y="2795588"/>
          <p14:tracePt t="36405" x="4037013" y="2830513"/>
          <p14:tracePt t="36413" x="4019550" y="2855913"/>
          <p14:tracePt t="36421" x="4011613" y="2881313"/>
          <p14:tracePt t="36430" x="4002088" y="2897188"/>
          <p14:tracePt t="36437" x="3986213" y="2922588"/>
          <p14:tracePt t="36446" x="3960813" y="2949575"/>
          <p14:tracePt t="36454" x="3943350" y="2974975"/>
          <p14:tracePt t="36462" x="3935413" y="2990850"/>
          <p14:tracePt t="36472" x="3917950" y="3000375"/>
          <p14:tracePt t="36483" x="3908425" y="3016250"/>
          <p14:tracePt t="36492" x="3892550" y="3041650"/>
          <p14:tracePt t="36498" x="3832225" y="3094038"/>
          <p14:tracePt t="36508" x="3816350" y="3101975"/>
          <p14:tracePt t="36517" x="3790950" y="3119438"/>
          <p14:tracePt t="36526" x="3763963" y="3135313"/>
          <p14:tracePt t="36534" x="3756025" y="3144838"/>
          <p14:tracePt t="36541" x="3738563" y="3160713"/>
          <p14:tracePt t="36549" x="3722688" y="3170238"/>
          <p14:tracePt t="36557" x="3713163" y="3170238"/>
          <p14:tracePt t="36565" x="3705225" y="3170238"/>
          <p14:tracePt t="36573" x="3697288" y="3170238"/>
          <p14:tracePt t="36596" x="3687763" y="3170238"/>
          <p14:tracePt t="36603" x="3679825" y="3170238"/>
          <p14:tracePt t="36612" x="3671888" y="3170238"/>
          <p14:tracePt t="36627" x="3662363" y="3170238"/>
          <p14:tracePt t="36635" x="3654425" y="3170238"/>
          <p14:tracePt t="36659" x="3646488" y="3170238"/>
          <p14:tracePt t="36675" x="3636963" y="3160713"/>
          <p14:tracePt t="36691" x="3636963" y="3152775"/>
          <p14:tracePt t="36699" x="3636963" y="3135313"/>
          <p14:tracePt t="36715" x="3636963" y="3127375"/>
          <p14:tracePt t="36723" x="3636963" y="3109913"/>
          <p14:tracePt t="36731" x="3636963" y="3101975"/>
          <p14:tracePt t="36739" x="3636963" y="3084513"/>
          <p14:tracePt t="36748" x="3636963" y="3076575"/>
          <p14:tracePt t="36755" x="3636963" y="3051175"/>
          <p14:tracePt t="36763" x="3636963" y="3025775"/>
          <p14:tracePt t="36771" x="3646488" y="3008313"/>
          <p14:tracePt t="36781" x="3646488" y="3000375"/>
          <p14:tracePt t="36787" x="3654425" y="2982913"/>
          <p14:tracePt t="36797" x="3654425" y="2974975"/>
          <p14:tracePt t="36803" x="3654425" y="2965450"/>
          <p14:tracePt t="36811" x="3662363" y="2957513"/>
          <p14:tracePt t="36818" x="3671888" y="2949575"/>
          <p14:tracePt t="36829" x="3679825" y="2932113"/>
          <p14:tracePt t="36839" x="3687763" y="2914650"/>
          <p14:tracePt t="36847" x="3687763" y="2906713"/>
          <p14:tracePt t="36856" x="3697288" y="2889250"/>
          <p14:tracePt t="36866" x="3705225" y="2871788"/>
          <p14:tracePt t="36876" x="3722688" y="2855913"/>
          <p14:tracePt t="36899" x="3763963" y="2778125"/>
          <p14:tracePt t="36906" x="3781425" y="2752725"/>
          <p14:tracePt t="36915" x="3798888" y="2727325"/>
          <p14:tracePt t="36922" x="3816350" y="2719388"/>
          <p14:tracePt t="36931" x="3841750" y="2693988"/>
          <p14:tracePt t="36938" x="3841750" y="2676525"/>
          <p14:tracePt t="36952" x="3867150" y="2660650"/>
          <p14:tracePt t="36958" x="3892550" y="2643188"/>
          <p14:tracePt t="36965" x="3935413" y="2617788"/>
          <p14:tracePt t="36978" x="3951288" y="2600325"/>
          <p14:tracePt t="36990" x="3960813" y="2600325"/>
          <p14:tracePt t="37001" x="3976688" y="2592388"/>
          <p14:tracePt t="37015" x="3994150" y="2582863"/>
          <p14:tracePt t="37024" x="4002088" y="2574925"/>
          <p14:tracePt t="37038" x="4019550" y="2574925"/>
          <p14:tracePt t="37053" x="4052888" y="2574925"/>
          <p14:tracePt t="37062" x="4062413" y="2566988"/>
          <p14:tracePt t="37072" x="4087813" y="2566988"/>
          <p14:tracePt t="37083" x="4105275" y="2557463"/>
          <p14:tracePt t="37090" x="4113213" y="2557463"/>
          <p14:tracePt t="37099" x="4130675" y="2557463"/>
          <p14:tracePt t="37106" x="4138613" y="2549525"/>
          <p14:tracePt t="37126" x="4146550" y="2549525"/>
          <p14:tracePt t="37133" x="4156075" y="2549525"/>
          <p14:tracePt t="37152" x="4164013" y="2549525"/>
          <p14:tracePt t="37191" x="4171950" y="2549525"/>
          <p14:tracePt t="37229" x="4181475" y="2549525"/>
          <p14:tracePt t="37247" x="4181475" y="2557463"/>
          <p14:tracePt t="37255" x="4181475" y="2566988"/>
          <p14:tracePt t="37263" x="4189413" y="2574925"/>
          <p14:tracePt t="37285" x="4189413" y="2582863"/>
          <p14:tracePt t="37293" x="4189413" y="2600325"/>
          <p14:tracePt t="37305" x="4197350" y="2600325"/>
          <p14:tracePt t="37315" x="4197350" y="2625725"/>
          <p14:tracePt t="37323" x="4197350" y="2633663"/>
          <p14:tracePt t="37333" x="4197350" y="2651125"/>
          <p14:tracePt t="37340" x="4197350" y="2668588"/>
          <p14:tracePt t="37349" x="4197350" y="2676525"/>
          <p14:tracePt t="37356" x="4197350" y="2686050"/>
          <p14:tracePt t="37365" x="4197350" y="2693988"/>
          <p14:tracePt t="37371" x="4197350" y="2711450"/>
          <p14:tracePt t="37382" x="4189413" y="2736850"/>
          <p14:tracePt t="37390" x="4189413" y="2752725"/>
          <p14:tracePt t="37396" x="4181475" y="2770188"/>
          <p14:tracePt t="37404" x="4181475" y="2787650"/>
          <p14:tracePt t="37413" x="4181475" y="2805113"/>
          <p14:tracePt t="37421" x="4171950" y="2820988"/>
          <p14:tracePt t="37431" x="4171950" y="2838450"/>
          <p14:tracePt t="37436" x="4171950" y="2846388"/>
          <p14:tracePt t="37446" x="4164013" y="2863850"/>
          <p14:tracePt t="37453" x="4164013" y="2871788"/>
          <p14:tracePt t="37461" x="4164013" y="2881313"/>
          <p14:tracePt t="37469" x="4156075" y="2897188"/>
          <p14:tracePt t="37477" x="4146550" y="2922588"/>
          <p14:tracePt t="37485" x="4146550" y="2949575"/>
          <p14:tracePt t="37493" x="4138613" y="2957513"/>
          <p14:tracePt t="37501" x="4130675" y="2974975"/>
          <p14:tracePt t="37509" x="4130675" y="2990850"/>
          <p14:tracePt t="37519" x="4121150" y="3008313"/>
          <p14:tracePt t="37529" x="4121150" y="3025775"/>
          <p14:tracePt t="37537" x="4105275" y="3051175"/>
          <p14:tracePt t="37545" x="4095750" y="3067050"/>
          <p14:tracePt t="37561" x="4087813" y="3076575"/>
          <p14:tracePt t="37569" x="4079875" y="3084513"/>
          <p14:tracePt t="37587" x="4070350" y="3094038"/>
          <p14:tracePt t="37598" x="4062413" y="3101975"/>
          <p14:tracePt t="37617" x="4037013" y="3119438"/>
          <p14:tracePt t="37625" x="4027488" y="3127375"/>
          <p14:tracePt t="37633" x="4019550" y="3127375"/>
          <p14:tracePt t="37641" x="4002088" y="3144838"/>
          <p14:tracePt t="37651" x="3986213" y="3144838"/>
          <p14:tracePt t="37657" x="3986213" y="3152775"/>
          <p14:tracePt t="37666" x="3968750" y="3160713"/>
          <p14:tracePt t="37673" x="3951288" y="3170238"/>
          <p14:tracePt t="37683" x="3943350" y="3170238"/>
          <p14:tracePt t="37689" x="3925888" y="3178175"/>
          <p14:tracePt t="37698" x="3908425" y="3186113"/>
          <p14:tracePt t="37705" x="3900488" y="3186113"/>
          <p14:tracePt t="37721" x="3892550" y="3186113"/>
          <p14:tracePt t="37732" x="3883025" y="3195638"/>
          <p14:tracePt t="37748" x="3875088" y="3195638"/>
          <p14:tracePt t="37755" x="3857625" y="3195638"/>
          <p14:tracePt t="37765" x="3849688" y="3195638"/>
          <p14:tracePt t="37771" x="3832225" y="3195638"/>
          <p14:tracePt t="37783" x="3824288" y="3203575"/>
          <p14:tracePt t="37793" x="3806825" y="3203575"/>
          <p14:tracePt t="37803" x="3790950" y="3203575"/>
          <p14:tracePt t="37816" x="3748088" y="3203575"/>
          <p14:tracePt t="37823" x="3738563" y="3203575"/>
          <p14:tracePt t="37831" x="3730625" y="3203575"/>
          <p14:tracePt t="37839" x="3722688" y="3203575"/>
          <p14:tracePt t="37855" x="3713163" y="3203575"/>
          <p14:tracePt t="37863" x="3705225" y="3203575"/>
          <p14:tracePt t="37880" x="3697288" y="3203575"/>
          <p14:tracePt t="37887" x="3687763" y="3203575"/>
          <p14:tracePt t="37898" x="3679825" y="3203575"/>
          <p14:tracePt t="37903" x="3671888" y="3203575"/>
          <p14:tracePt t="37914" x="3662363" y="3203575"/>
          <p14:tracePt t="37927" x="3654425" y="3203575"/>
          <p14:tracePt t="37935" x="3646488" y="3203575"/>
          <p14:tracePt t="37991" x="3636963" y="3195638"/>
          <p14:tracePt t="38003" x="3636963" y="3186113"/>
          <p14:tracePt t="38014" x="3636963" y="3170238"/>
          <p14:tracePt t="38030" x="3636963" y="3152775"/>
          <p14:tracePt t="38037" x="3636963" y="3144838"/>
          <p14:tracePt t="38046" x="3636963" y="3127375"/>
          <p14:tracePt t="38053" x="3636963" y="3101975"/>
          <p14:tracePt t="38065" x="3636963" y="3084513"/>
          <p14:tracePt t="38369" x="3687763" y="2820988"/>
          <p14:tracePt t="38382" x="3925888" y="2371725"/>
          <p14:tracePt t="38415" x="3925888" y="2379663"/>
          <p14:tracePt t="38423" x="3908425" y="2463800"/>
          <p14:tracePt t="38433" x="3867150" y="2574925"/>
          <p14:tracePt t="38443" x="3841750" y="2608263"/>
          <p14:tracePt t="38453" x="3816350" y="2660650"/>
          <p14:tracePt t="38766" x="3816350" y="2643188"/>
          <p14:tracePt t="38773" x="3816350" y="2633663"/>
          <p14:tracePt t="38781" x="3816350" y="2608263"/>
          <p14:tracePt t="38789" x="3816350" y="2574925"/>
          <p14:tracePt t="38799" x="3806825" y="2549525"/>
          <p14:tracePt t="38804" x="3798888" y="2532063"/>
          <p14:tracePt t="38813" x="3798888" y="2516188"/>
          <p14:tracePt t="38821" x="3790950" y="2516188"/>
          <p14:tracePt t="38829" x="3790950" y="2506663"/>
          <p14:tracePt t="38839" x="3790950" y="2498725"/>
          <p14:tracePt t="38845" x="3781425" y="2489200"/>
          <p14:tracePt t="38854" x="3781425" y="2481263"/>
          <p14:tracePt t="38861" x="3773488" y="2481263"/>
          <p14:tracePt t="38871" x="3773488" y="2463800"/>
          <p14:tracePt t="38899" x="3763963" y="2430463"/>
          <p14:tracePt t="39233" x="3763963" y="2422525"/>
          <p14:tracePt t="39419" x="3763963" y="2430463"/>
          <p14:tracePt t="39425" x="3763963" y="2447925"/>
          <p14:tracePt t="39435" x="3763963" y="2473325"/>
          <p14:tracePt t="39441" x="3763963" y="2489200"/>
          <p14:tracePt t="39451" x="3763963" y="2516188"/>
          <p14:tracePt t="39459" x="3763963" y="2541588"/>
          <p14:tracePt t="39467" x="3763963" y="2549525"/>
          <p14:tracePt t="39475" x="3763963" y="2566988"/>
          <p14:tracePt t="39483" x="3763963" y="2574925"/>
          <p14:tracePt t="39548" x="3773488" y="2574925"/>
          <p14:tracePt t="39556" x="3781425" y="2574925"/>
          <p14:tracePt t="39564" x="3790950" y="2566988"/>
          <p14:tracePt t="39572" x="3798888" y="2549525"/>
          <p14:tracePt t="39581" x="3832225" y="2516188"/>
          <p14:tracePt t="39588" x="3849688" y="2506663"/>
          <p14:tracePt t="39595" x="3875088" y="2489200"/>
          <p14:tracePt t="39602" x="3892550" y="2481263"/>
          <p14:tracePt t="39611" x="3900488" y="2463800"/>
          <p14:tracePt t="39619" x="3917950" y="2455863"/>
          <p14:tracePt t="39627" x="3935413" y="2447925"/>
          <p14:tracePt t="39635" x="3951288" y="2438400"/>
          <p14:tracePt t="39651" x="3960813" y="2438400"/>
          <p14:tracePt t="39659" x="3968750" y="2438400"/>
          <p14:tracePt t="39691" x="3976688" y="2438400"/>
          <p14:tracePt t="39725" x="3986213" y="2438400"/>
          <p14:tracePt t="39741" x="3994150" y="2438400"/>
          <p14:tracePt t="39749" x="3994150" y="2447925"/>
          <p14:tracePt t="39757" x="3994150" y="2455863"/>
          <p14:tracePt t="39765" x="4002088" y="2463800"/>
          <p14:tracePt t="39773" x="4002088" y="2473325"/>
          <p14:tracePt t="39781" x="4011613" y="2489200"/>
          <p14:tracePt t="39789" x="4019550" y="2498725"/>
          <p14:tracePt t="39796" x="4019550" y="2506663"/>
          <p14:tracePt t="39804" x="4027488" y="2524125"/>
          <p14:tracePt t="39813" x="4027488" y="2549525"/>
          <p14:tracePt t="39821" x="4037013" y="2557463"/>
          <p14:tracePt t="39829" x="4044950" y="2566988"/>
          <p14:tracePt t="39837" x="4044950" y="2582863"/>
          <p14:tracePt t="39845" x="4044950" y="2592388"/>
          <p14:tracePt t="39853" x="4044950" y="2608263"/>
          <p14:tracePt t="39861" x="4044950" y="2625725"/>
          <p14:tracePt t="39869" x="4052888" y="2633663"/>
          <p14:tracePt t="39877" x="4052888" y="2651125"/>
          <p14:tracePt t="39885" x="4052888" y="2668588"/>
          <p14:tracePt t="39899" x="4052888" y="2693988"/>
          <p14:tracePt t="39901" x="4052888" y="2719388"/>
          <p14:tracePt t="39909" x="4052888" y="2762250"/>
          <p14:tracePt t="39917" x="4044950" y="2787650"/>
          <p14:tracePt t="39925" x="4037013" y="2820988"/>
          <p14:tracePt t="39933" x="4037013" y="2838450"/>
          <p14:tracePt t="39941" x="4027488" y="2863850"/>
          <p14:tracePt t="39949" x="4019550" y="2889250"/>
          <p14:tracePt t="39957" x="4011613" y="2922588"/>
          <p14:tracePt t="39966" x="4002088" y="2932113"/>
          <p14:tracePt t="39974" x="3994150" y="2949575"/>
          <p14:tracePt t="39982" x="3986213" y="2965450"/>
          <p14:tracePt t="39991" x="3986213" y="2974975"/>
          <p14:tracePt t="40004" x="3976688" y="2990850"/>
          <p14:tracePt t="40011" x="3960813" y="3008313"/>
          <p14:tracePt t="40019" x="3951288" y="3025775"/>
          <p14:tracePt t="40027" x="3943350" y="3033713"/>
          <p14:tracePt t="40035" x="3925888" y="3059113"/>
          <p14:tracePt t="40043" x="3917950" y="3076575"/>
          <p14:tracePt t="40051" x="3908425" y="3094038"/>
          <p14:tracePt t="40059" x="3892550" y="3109913"/>
          <p14:tracePt t="40067" x="3883025" y="3119438"/>
          <p14:tracePt t="40075" x="3875088" y="3135313"/>
          <p14:tracePt t="40083" x="3867150" y="3135313"/>
          <p14:tracePt t="40091" x="3849688" y="3144838"/>
          <p14:tracePt t="40099" x="3849688" y="3152775"/>
          <p14:tracePt t="40107" x="3841750" y="3160713"/>
          <p14:tracePt t="40115" x="3832225" y="3160713"/>
          <p14:tracePt t="40123" x="3824288" y="3170238"/>
          <p14:tracePt t="40132" x="3816350" y="3178175"/>
          <p14:tracePt t="40139" x="3806825" y="3178175"/>
          <p14:tracePt t="40148" x="3798888" y="3186113"/>
          <p14:tracePt t="40166" x="3790950" y="3186113"/>
          <p14:tracePt t="40171" x="3790950" y="3195638"/>
          <p14:tracePt t="40181" x="3781425" y="3195638"/>
          <p14:tracePt t="40188" x="3781425" y="3203575"/>
          <p14:tracePt t="40196" x="3773488" y="3203575"/>
          <p14:tracePt t="40212" x="3763963" y="3203575"/>
          <p14:tracePt t="40222" x="3756025" y="3211513"/>
          <p14:tracePt t="40244" x="3756025" y="3221038"/>
          <p14:tracePt t="40253" x="3748088" y="3221038"/>
          <p14:tracePt t="40268" x="3738563" y="3221038"/>
          <p14:tracePt t="40283" x="3730625" y="3221038"/>
          <p14:tracePt t="40299" x="3722688" y="3221038"/>
          <p14:tracePt t="40309" x="3713163" y="3221038"/>
          <p14:tracePt t="40350" x="3705225" y="3221038"/>
          <p14:tracePt t="40374" x="3697288" y="3221038"/>
          <p14:tracePt t="40406" x="3687763" y="3221038"/>
          <p14:tracePt t="40414" x="3679825" y="3221038"/>
          <p14:tracePt t="40421" x="3671888" y="3221038"/>
          <p14:tracePt t="40431" x="3671888" y="3211513"/>
          <p14:tracePt t="40438" x="3662363" y="3211513"/>
          <p14:tracePt t="40454" x="3654425" y="3211513"/>
          <p14:tracePt t="40522" x="3654425" y="3203575"/>
          <p14:tracePt t="40546" x="3654425" y="3195638"/>
          <p14:tracePt t="40556" x="3646488" y="3195638"/>
          <p14:tracePt t="40571" x="3636963" y="3186113"/>
          <p14:tracePt t="40578" x="3636963" y="3178175"/>
          <p14:tracePt t="40588" x="3629025" y="3178175"/>
          <p14:tracePt t="40596" x="3629025" y="3170238"/>
          <p14:tracePt t="40756" x="3629025" y="3160713"/>
          <p14:tracePt t="41739" x="3636963" y="3160713"/>
          <p14:tracePt t="41747" x="3646488" y="3170238"/>
          <p14:tracePt t="41764" x="3662363" y="3170238"/>
          <p14:tracePt t="41771" x="3697288" y="3170238"/>
          <p14:tracePt t="41781" x="3705225" y="3170238"/>
          <p14:tracePt t="41787" x="3730625" y="3170238"/>
          <p14:tracePt t="41795" x="3756025" y="3170238"/>
          <p14:tracePt t="41803" x="3773488" y="3170238"/>
          <p14:tracePt t="41810" x="3806825" y="3170238"/>
          <p14:tracePt t="41819" x="3841750" y="3170238"/>
          <p14:tracePt t="41826" x="3849688" y="3170238"/>
          <p14:tracePt t="41835" x="3867150" y="3170238"/>
          <p14:tracePt t="41843" x="3875088" y="3170238"/>
          <p14:tracePt t="41851" x="3883025" y="3170238"/>
          <p14:tracePt t="41859" x="3892550" y="3170238"/>
          <p14:tracePt t="41867" x="3900488" y="3178175"/>
          <p14:tracePt t="41875" x="3908425" y="3178175"/>
          <p14:tracePt t="41884" x="3917950" y="3195638"/>
          <p14:tracePt t="41891" x="3935413" y="3195638"/>
          <p14:tracePt t="41899" x="3943350" y="3211513"/>
          <p14:tracePt t="41908" x="3943350" y="3228975"/>
          <p14:tracePt t="41916" x="3951288" y="3228975"/>
          <p14:tracePt t="41924" x="3960813" y="3238500"/>
          <p14:tracePt t="41932" x="3968750" y="3254375"/>
          <p14:tracePt t="41939" x="3968750" y="3271838"/>
          <p14:tracePt t="41948" x="3968750" y="3297238"/>
          <p14:tracePt t="41958" x="3968750" y="3322638"/>
          <p14:tracePt t="41965" x="3960813" y="3348038"/>
          <p14:tracePt t="41974" x="3943350" y="3382963"/>
          <p14:tracePt t="41981" x="3917950" y="3416300"/>
          <p14:tracePt t="42134" x="3908425" y="3416300"/>
          <p14:tracePt t="42142" x="3900488" y="3408363"/>
          <p14:tracePt t="42157" x="3900488" y="3390900"/>
          <p14:tracePt t="42164" x="3900488" y="3373438"/>
          <p14:tracePt t="42173" x="3917950" y="3365500"/>
          <p14:tracePt t="42181" x="3925888" y="3348038"/>
          <p14:tracePt t="42189" x="3943350" y="3340100"/>
          <p14:tracePt t="42198" x="3960813" y="3322638"/>
          <p14:tracePt t="42205" x="3986213" y="3297238"/>
          <p14:tracePt t="42213" x="3994150" y="3297238"/>
          <p14:tracePt t="42223" x="4002088" y="3297238"/>
          <p14:tracePt t="42313" x="4011613" y="3305175"/>
          <p14:tracePt t="42328" x="4019550" y="3305175"/>
          <p14:tracePt t="42336" x="4027488" y="3305175"/>
          <p14:tracePt t="42352" x="4037013" y="3305175"/>
          <p14:tracePt t="42360" x="4044950" y="3305175"/>
          <p14:tracePt t="42367" x="4062413" y="3305175"/>
          <p14:tracePt t="42383" x="4070350" y="3305175"/>
          <p14:tracePt t="42391" x="4079875" y="3305175"/>
          <p14:tracePt t="42431" x="4087813" y="3305175"/>
          <p14:tracePt t="42447" x="4095750" y="3305175"/>
          <p14:tracePt t="42456" x="4105275" y="3305175"/>
          <p14:tracePt t="42488" x="4113213" y="3305175"/>
          <p14:tracePt t="42496" x="4121150" y="3305175"/>
          <p14:tracePt t="42512" x="4138613" y="3305175"/>
          <p14:tracePt t="42520" x="4146550" y="3305175"/>
          <p14:tracePt t="42528" x="4156075" y="3305175"/>
          <p14:tracePt t="42538" x="4171950" y="3305175"/>
          <p14:tracePt t="42546" x="4181475" y="3305175"/>
          <p14:tracePt t="42554" x="4189413" y="3297238"/>
          <p14:tracePt t="42561" x="4214813" y="3297238"/>
          <p14:tracePt t="42570" x="4224338" y="3289300"/>
          <p14:tracePt t="42578" x="4249738" y="3279775"/>
          <p14:tracePt t="42586" x="4265613" y="3279775"/>
          <p14:tracePt t="42594" x="4283075" y="3279775"/>
          <p14:tracePt t="42601" x="4308475" y="3279775"/>
          <p14:tracePt t="42610" x="4341813" y="3271838"/>
          <p14:tracePt t="42618" x="4368800" y="3263900"/>
          <p14:tracePt t="42626" x="4394200" y="3254375"/>
          <p14:tracePt t="42633" x="4419600" y="3246438"/>
          <p14:tracePt t="42641" x="4460875" y="3228975"/>
          <p14:tracePt t="42652" x="4486275" y="3211513"/>
          <p14:tracePt t="42657" x="4513263" y="3203575"/>
          <p14:tracePt t="42666" x="4538663" y="3186113"/>
          <p14:tracePt t="42673" x="4554538" y="3170238"/>
          <p14:tracePt t="42683" x="4572000" y="3152775"/>
          <p14:tracePt t="42689" x="4597400" y="3144838"/>
          <p14:tracePt t="42698" x="4622800" y="3119438"/>
          <p14:tracePt t="42706" x="4665663" y="3076575"/>
          <p14:tracePt t="42715" x="4699000" y="3051175"/>
          <p14:tracePt t="42722" x="4749800" y="3016250"/>
          <p14:tracePt t="42731" x="4784725" y="2990850"/>
          <p14:tracePt t="42738" x="4818063" y="2965450"/>
          <p14:tracePt t="42746" x="4860925" y="2940050"/>
          <p14:tracePt t="42754" x="4886325" y="2914650"/>
          <p14:tracePt t="42762" x="4911725" y="2889250"/>
          <p14:tracePt t="42769" x="4929188" y="2871788"/>
          <p14:tracePt t="42778" x="4946650" y="2855913"/>
          <p14:tracePt t="42787" x="4962525" y="2830513"/>
          <p14:tracePt t="42793" x="4972050" y="2820988"/>
          <p14:tracePt t="42801" x="4987925" y="2795588"/>
          <p14:tracePt t="42809" x="5005388" y="2770188"/>
          <p14:tracePt t="42817" x="5013325" y="2744788"/>
          <p14:tracePt t="42828" x="5030788" y="2711450"/>
          <p14:tracePt t="42836" x="5038725" y="2676525"/>
          <p14:tracePt t="42845" x="5048250" y="2660650"/>
          <p14:tracePt t="42852" x="5073650" y="2600325"/>
          <p14:tracePt t="42859" x="5081588" y="2557463"/>
          <p14:tracePt t="42868" x="5099050" y="2506663"/>
          <p14:tracePt t="42876" x="5099050" y="2463800"/>
          <p14:tracePt t="42884" x="5124450" y="2371725"/>
          <p14:tracePt t="42899" x="5124450" y="2278063"/>
          <p14:tracePt t="42907" x="5124450" y="2200275"/>
          <p14:tracePt t="42915" x="5124450" y="2159000"/>
          <p14:tracePt t="42923" x="5124450" y="2124075"/>
          <p14:tracePt t="42931" x="5124450" y="2082800"/>
          <p14:tracePt t="42939" x="5124450" y="2022475"/>
          <p14:tracePt t="42947" x="5116513" y="1979613"/>
          <p14:tracePt t="42955" x="5116513" y="1895475"/>
          <p14:tracePt t="42964" x="5106988" y="1852613"/>
          <p14:tracePt t="42970" x="5099050" y="1801813"/>
          <p14:tracePt t="42979" x="5099050" y="1776413"/>
          <p14:tracePt t="42987" x="5081588" y="1716088"/>
          <p14:tracePt t="42995" x="5081588" y="1700213"/>
          <p14:tracePt t="43003" x="5073650" y="1665288"/>
          <p14:tracePt t="43011" x="5064125" y="1639888"/>
          <p14:tracePt t="43019" x="5064125" y="1622425"/>
          <p14:tracePt t="43027" x="5064125" y="1606550"/>
          <p14:tracePt t="43037" x="5056188" y="1589088"/>
          <p14:tracePt t="43044" x="5048250" y="1581150"/>
          <p14:tracePt t="43051" x="5048250" y="1555750"/>
          <p14:tracePt t="43060" x="5048250" y="1538288"/>
          <p14:tracePt t="43068" x="5048250" y="1520825"/>
          <p14:tracePt t="43076" x="5048250" y="1504950"/>
          <p14:tracePt t="43083" x="5038725" y="1470025"/>
          <p14:tracePt t="43094" x="5038725" y="1452563"/>
          <p14:tracePt t="43101" x="5038725" y="1427163"/>
          <p14:tracePt t="43109" x="5030788" y="1411288"/>
          <p14:tracePt t="43118" x="5030788" y="1401763"/>
          <p14:tracePt t="43126" x="5030788" y="1393825"/>
          <p14:tracePt t="43133" x="5030788" y="1376363"/>
          <p14:tracePt t="43142" x="5022850" y="1376363"/>
          <p14:tracePt t="43150" x="5013325" y="1360488"/>
          <p14:tracePt t="43157" x="5013325" y="1350963"/>
          <p14:tracePt t="43165" x="5013325" y="1343025"/>
          <p14:tracePt t="43173" x="5005388" y="1333500"/>
          <p14:tracePt t="43181" x="5005388" y="1325563"/>
          <p14:tracePt t="43270" x="5005388" y="1343025"/>
          <p14:tracePt t="43278" x="5013325" y="1385888"/>
          <p14:tracePt t="43286" x="5022850" y="1427163"/>
          <p14:tracePt t="43294" x="5030788" y="1487488"/>
          <p14:tracePt t="43301" x="5038725" y="1546225"/>
          <p14:tracePt t="43310" x="5038725" y="1597025"/>
          <p14:tracePt t="43317" x="5048250" y="1657350"/>
          <p14:tracePt t="43326" x="5056188" y="1700213"/>
          <p14:tracePt t="43333" x="5064125" y="1741488"/>
          <p14:tracePt t="43342" x="5064125" y="1766888"/>
          <p14:tracePt t="43351" x="5073650" y="1809750"/>
          <p14:tracePt t="43358" x="5081588" y="1860550"/>
          <p14:tracePt t="43367" x="5099050" y="1928813"/>
          <p14:tracePt t="43374" x="5106988" y="1989138"/>
          <p14:tracePt t="43385" x="5116513" y="2022475"/>
          <p14:tracePt t="43391" x="5116513" y="2082800"/>
          <p14:tracePt t="43399" x="5124450" y="2159000"/>
          <p14:tracePt t="43407" x="5141913" y="2217738"/>
          <p14:tracePt t="43415" x="5149850" y="2252663"/>
          <p14:tracePt t="43423" x="5167313" y="2311400"/>
          <p14:tracePt t="43431" x="5183188" y="2371725"/>
          <p14:tracePt t="43439" x="5208588" y="2455863"/>
          <p14:tracePt t="43447" x="5208588" y="2489200"/>
          <p14:tracePt t="43455" x="5235575" y="2549525"/>
          <p14:tracePt t="43463" x="5251450" y="2608263"/>
          <p14:tracePt t="43471" x="5260975" y="2643188"/>
          <p14:tracePt t="43479" x="5268913" y="2693988"/>
          <p14:tracePt t="43487" x="5286375" y="2752725"/>
          <p14:tracePt t="43495" x="5302250" y="2795588"/>
          <p14:tracePt t="43503" x="5311775" y="2830513"/>
          <p14:tracePt t="43511" x="5319713" y="2881313"/>
          <p14:tracePt t="43519" x="5327650" y="2949575"/>
          <p14:tracePt t="43528" x="5327650" y="2982913"/>
          <p14:tracePt t="43535" x="5327650" y="3025775"/>
          <p14:tracePt t="43543" x="5327650" y="3059113"/>
          <p14:tracePt t="43552" x="5327650" y="3076575"/>
          <p14:tracePt t="43559" x="5327650" y="3101975"/>
          <p14:tracePt t="43567" x="5327650" y="3135313"/>
          <p14:tracePt t="43575" x="5327650" y="3160713"/>
          <p14:tracePt t="43583" x="5327650" y="3178175"/>
          <p14:tracePt t="43591" x="5327650" y="3211513"/>
          <p14:tracePt t="43599" x="5319713" y="3238500"/>
          <p14:tracePt t="43608" x="5319713" y="3246438"/>
          <p14:tracePt t="43616" x="5311775" y="3263900"/>
          <p14:tracePt t="43623" x="5311775" y="3279775"/>
          <p14:tracePt t="43633" x="5311775" y="3289300"/>
          <p14:tracePt t="43641" x="5311775" y="3305175"/>
          <p14:tracePt t="43648" x="5302250" y="3322638"/>
          <p14:tracePt t="43658" x="5302250" y="3330575"/>
          <p14:tracePt t="43665" x="5294313" y="3340100"/>
          <p14:tracePt t="43673" x="5294313" y="3348038"/>
          <p14:tracePt t="43689" x="5286375" y="3355975"/>
          <p14:tracePt t="43698" x="5286375" y="3373438"/>
          <p14:tracePt t="43715" x="5286375" y="3390900"/>
          <p14:tracePt t="43721" x="5286375" y="3398838"/>
          <p14:tracePt t="43731" x="5276850" y="3398838"/>
          <p14:tracePt t="43818" x="5276850" y="3408363"/>
          <p14:tracePt t="43825" x="5276850" y="3424238"/>
          <p14:tracePt t="43832" x="5268913" y="3424238"/>
          <p14:tracePt t="43841" x="5260975" y="3449638"/>
          <p14:tracePt t="43849" x="5251450" y="3467100"/>
          <p14:tracePt t="43857" x="5243513" y="3492500"/>
          <p14:tracePt t="43864" x="5226050" y="3535363"/>
          <p14:tracePt t="43873" x="5200650" y="3586163"/>
          <p14:tracePt t="43881" x="5157788" y="3654425"/>
          <p14:tracePt t="43899" x="5056188" y="3824288"/>
          <p14:tracePt t="43905" x="4972050" y="3943350"/>
          <p14:tracePt t="43915" x="4919663" y="4002088"/>
          <p14:tracePt t="43921" x="4878388" y="4052888"/>
          <p14:tracePt t="43932" x="4852988" y="4070350"/>
          <p14:tracePt t="43937" x="4843463" y="4087813"/>
          <p14:tracePt t="43971" x="4843463" y="4095750"/>
          <p14:tracePt t="43988" x="4835525" y="4113213"/>
          <p14:tracePt t="43996" x="4835525" y="4121150"/>
          <p14:tracePt t="44004" x="4835525" y="4130675"/>
          <p14:tracePt t="44011" x="4827588" y="4146550"/>
          <p14:tracePt t="44020" x="4818063" y="4181475"/>
          <p14:tracePt t="44028" x="4802188" y="4189413"/>
          <p14:tracePt t="44036" x="4792663" y="4206875"/>
          <p14:tracePt t="44044" x="4775200" y="4224338"/>
          <p14:tracePt t="44051" x="4767263" y="4249738"/>
          <p14:tracePt t="44060" x="4749800" y="4265613"/>
          <p14:tracePt t="44068" x="4724400" y="4275138"/>
          <p14:tracePt t="44076" x="4699000" y="4291013"/>
          <p14:tracePt t="44083" x="4673600" y="4300538"/>
          <p14:tracePt t="44091" x="4665663" y="4308475"/>
          <p14:tracePt t="44102" x="4648200" y="4308475"/>
          <p14:tracePt t="44107" x="4640263" y="4308475"/>
          <p14:tracePt t="44124" x="4630738" y="4308475"/>
          <p14:tracePt t="44133" x="4622800" y="4308475"/>
          <p14:tracePt t="44139" x="4605338" y="4291013"/>
          <p14:tracePt t="44148" x="4589463" y="4275138"/>
          <p14:tracePt t="44156" x="4564063" y="4249738"/>
          <p14:tracePt t="44164" x="4538663" y="4214813"/>
          <p14:tracePt t="44171" x="4495800" y="4171950"/>
          <p14:tracePt t="44181" x="4470400" y="4138613"/>
          <p14:tracePt t="44188" x="4452938" y="4087813"/>
          <p14:tracePt t="44196" x="4435475" y="4044950"/>
          <p14:tracePt t="44204" x="4402138" y="3968750"/>
          <p14:tracePt t="44212" x="4394200" y="3935413"/>
          <p14:tracePt t="44219" x="4384675" y="3883025"/>
          <p14:tracePt t="44231" x="4376738" y="3857625"/>
          <p14:tracePt t="44236" x="4376738" y="3832225"/>
          <p14:tracePt t="44246" x="4368800" y="3806825"/>
          <p14:tracePt t="44251" x="4368800" y="3790950"/>
          <p14:tracePt t="44261" x="4368800" y="3756025"/>
          <p14:tracePt t="44269" x="4368800" y="3730625"/>
          <p14:tracePt t="44277" x="4368800" y="3697288"/>
          <p14:tracePt t="44285" x="4368800" y="3679825"/>
          <p14:tracePt t="44294" x="4368800" y="3611563"/>
          <p14:tracePt t="44302" x="4368800" y="3578225"/>
          <p14:tracePt t="44309" x="4368800" y="3552825"/>
          <p14:tracePt t="44317" x="4368800" y="3517900"/>
          <p14:tracePt t="44326" x="4359275" y="3484563"/>
          <p14:tracePt t="44333" x="4351338" y="3459163"/>
          <p14:tracePt t="44342" x="4333875" y="3433763"/>
          <p14:tracePt t="44351" x="4325938" y="3424238"/>
          <p14:tracePt t="44358" x="4300538" y="3408363"/>
          <p14:tracePt t="44368" x="4283075" y="3398838"/>
          <p14:tracePt t="44372" x="4257675" y="3390900"/>
          <p14:tracePt t="44381" x="4232275" y="3382963"/>
          <p14:tracePt t="44389" x="4181475" y="3382963"/>
          <p14:tracePt t="44397" x="4138613" y="3382963"/>
          <p14:tracePt t="44405" x="4052888" y="3382963"/>
          <p14:tracePt t="44413" x="3960813" y="3398838"/>
          <p14:tracePt t="44421" x="3892550" y="3398838"/>
          <p14:tracePt t="44429" x="3841750" y="3408363"/>
          <p14:tracePt t="44437" x="3781425" y="3416300"/>
          <p14:tracePt t="44445" x="3697288" y="3424238"/>
          <p14:tracePt t="44453" x="3671888" y="3424238"/>
          <p14:tracePt t="44461" x="3654425" y="3424238"/>
          <p14:tracePt t="44511" x="3646488" y="3424238"/>
          <p14:tracePt t="44533" x="3646488" y="3416300"/>
          <p14:tracePt t="44543" x="3636963" y="3408363"/>
          <p14:tracePt t="44551" x="3636963" y="3398838"/>
          <p14:tracePt t="44559" x="3636963" y="3390900"/>
          <p14:tracePt t="44567" x="3636963" y="3382963"/>
          <p14:tracePt t="44575" x="3636963" y="3365500"/>
          <p14:tracePt t="44583" x="3636963" y="3348038"/>
          <p14:tracePt t="44591" x="3636963" y="3330575"/>
          <p14:tracePt t="44599" x="3636963" y="3305175"/>
          <p14:tracePt t="44608" x="3636963" y="3279775"/>
          <p14:tracePt t="44616" x="3629025" y="3263900"/>
          <p14:tracePt t="44623" x="3629025" y="3246438"/>
          <p14:tracePt t="44634" x="3629025" y="3211513"/>
          <p14:tracePt t="44640" x="3629025" y="3186113"/>
          <p14:tracePt t="44649" x="3629025" y="3178175"/>
          <p14:tracePt t="44656" x="3629025" y="3152775"/>
          <p14:tracePt t="44665" x="3629025" y="3127375"/>
          <p14:tracePt t="44672" x="3629025" y="3109913"/>
          <p14:tracePt t="44681" x="3629025" y="3084513"/>
          <p14:tracePt t="44688" x="3629025" y="3051175"/>
          <p14:tracePt t="44696" x="3629025" y="3025775"/>
          <p14:tracePt t="44704" x="3629025" y="3008313"/>
          <p14:tracePt t="44712" x="3636963" y="2990850"/>
          <p14:tracePt t="44728" x="3636963" y="2974975"/>
          <p14:tracePt t="44736" x="3636963" y="2965450"/>
          <p14:tracePt t="44744" x="3646488" y="2957513"/>
          <p14:tracePt t="44751" x="3646488" y="2940050"/>
          <p14:tracePt t="44760" x="3654425" y="2914650"/>
          <p14:tracePt t="44767" x="3662363" y="2906713"/>
          <p14:tracePt t="44775" x="3671888" y="2881313"/>
          <p14:tracePt t="44783" x="3671888" y="2855913"/>
          <p14:tracePt t="44795" x="3679825" y="2846388"/>
          <p14:tracePt t="44802" x="3687763" y="2820988"/>
          <p14:tracePt t="44809" x="3687763" y="2795588"/>
          <p14:tracePt t="44817" x="3687763" y="2778125"/>
          <p14:tracePt t="44825" x="3697288" y="2770188"/>
          <p14:tracePt t="44833" x="3705225" y="2752725"/>
          <p14:tracePt t="44841" x="3713163" y="2736850"/>
          <p14:tracePt t="44849" x="3722688" y="2727325"/>
          <p14:tracePt t="44857" x="3730625" y="2711450"/>
          <p14:tracePt t="44864" x="3730625" y="2701925"/>
          <p14:tracePt t="44873" x="3748088" y="2693988"/>
          <p14:tracePt t="44881" x="3756025" y="2676525"/>
          <p14:tracePt t="44897" x="3773488" y="2660650"/>
          <p14:tracePt t="44905" x="3781425" y="2643188"/>
          <p14:tracePt t="44914" x="3798888" y="2633663"/>
          <p14:tracePt t="44920" x="3806825" y="2617788"/>
          <p14:tracePt t="44945" x="3816350" y="2608263"/>
          <p14:tracePt t="44953" x="3824288" y="2600325"/>
          <p14:tracePt t="44961" x="3824288" y="2592388"/>
          <p14:tracePt t="44977" x="3832225" y="2592388"/>
          <p14:tracePt t="44985" x="3841750" y="2582863"/>
          <p14:tracePt t="44993" x="3849688" y="2582863"/>
          <p14:tracePt t="45001" x="3849688" y="2574925"/>
          <p14:tracePt t="45017" x="3857625" y="2574925"/>
          <p14:tracePt t="45025" x="3867150" y="2574925"/>
          <p14:tracePt t="45033" x="3867150" y="2566988"/>
          <p14:tracePt t="45041" x="3875088" y="2566988"/>
          <p14:tracePt t="45049" x="3883025" y="2566988"/>
          <p14:tracePt t="45059" x="3892550" y="2566988"/>
          <p14:tracePt t="45068" x="3900488" y="2566988"/>
          <p14:tracePt t="45073" x="3917950" y="2566988"/>
          <p14:tracePt t="45083" x="3925888" y="2566988"/>
          <p14:tracePt t="45090" x="3951288" y="2566988"/>
          <p14:tracePt t="45099" x="3960813" y="2566988"/>
          <p14:tracePt t="45107" x="3968750" y="2566988"/>
          <p14:tracePt t="45114" x="3986213" y="2566988"/>
          <p14:tracePt t="45131" x="3994150" y="2566988"/>
          <p14:tracePt t="45147" x="4002088" y="2566988"/>
          <p14:tracePt t="45163" x="4011613" y="2566988"/>
          <p14:tracePt t="45171" x="4011613" y="2574925"/>
          <p14:tracePt t="45180" x="4011613" y="2582863"/>
          <p14:tracePt t="45195" x="4019550" y="2582863"/>
          <p14:tracePt t="45203" x="4019550" y="2600325"/>
          <p14:tracePt t="45211" x="4027488" y="2617788"/>
          <p14:tracePt t="45220" x="4037013" y="2617788"/>
          <p14:tracePt t="45228" x="4037013" y="2633663"/>
          <p14:tracePt t="45236" x="4037013" y="2660650"/>
          <p14:tracePt t="45244" x="4037013" y="2668588"/>
          <p14:tracePt t="45251" x="4044950" y="2686050"/>
          <p14:tracePt t="45260" x="4044950" y="2701925"/>
          <p14:tracePt t="45275" x="4044950" y="2719388"/>
          <p14:tracePt t="45283" x="4044950" y="2727325"/>
          <p14:tracePt t="45291" x="4044950" y="2744788"/>
          <p14:tracePt t="45299" x="4044950" y="2762250"/>
          <p14:tracePt t="45308" x="4044950" y="2770188"/>
          <p14:tracePt t="45315" x="4044950" y="2787650"/>
          <p14:tracePt t="45332" x="4044950" y="2805113"/>
          <p14:tracePt t="45342" x="4044950" y="2813050"/>
          <p14:tracePt t="45358" x="4044950" y="2820988"/>
          <p14:tracePt t="45365" x="4044950" y="2830513"/>
          <p14:tracePt t="45374" x="4037013" y="2838450"/>
          <p14:tracePt t="45390" x="4037013" y="2846388"/>
          <p14:tracePt t="45398" x="4027488" y="2855913"/>
          <p14:tracePt t="45418" x="4027488" y="2863850"/>
          <p14:tracePt t="45426" x="4019550" y="2881313"/>
          <p14:tracePt t="45433" x="4011613" y="2889250"/>
          <p14:tracePt t="45441" x="4002088" y="2897188"/>
          <p14:tracePt t="45451" x="4002088" y="2914650"/>
          <p14:tracePt t="45458" x="3994150" y="2922588"/>
          <p14:tracePt t="45468" x="3986213" y="2932113"/>
          <p14:tracePt t="45473" x="3976688" y="2949575"/>
          <p14:tracePt t="45489" x="3960813" y="2965450"/>
          <p14:tracePt t="45497" x="3951288" y="2974975"/>
          <p14:tracePt t="45505" x="3943350" y="2982913"/>
          <p14:tracePt t="45514" x="3943350" y="2990850"/>
          <p14:tracePt t="45521" x="3935413" y="3000375"/>
          <p14:tracePt t="45530" x="3917950" y="3008313"/>
          <p14:tracePt t="45537" x="3917950" y="3016250"/>
          <p14:tracePt t="45545" x="3908425" y="3025775"/>
          <p14:tracePt t="45553" x="3900488" y="3033713"/>
          <p14:tracePt t="45561" x="3900488" y="3041650"/>
          <p14:tracePt t="45569" x="3883025" y="3051175"/>
          <p14:tracePt t="45577" x="3875088" y="3051175"/>
          <p14:tracePt t="45586" x="3875088" y="3059113"/>
          <p14:tracePt t="45594" x="3867150" y="3067050"/>
          <p14:tracePt t="45602" x="3867150" y="3076575"/>
          <p14:tracePt t="45610" x="3849688" y="3076575"/>
          <p14:tracePt t="45617" x="3849688" y="3084513"/>
          <p14:tracePt t="45626" x="3832225" y="3094038"/>
          <p14:tracePt t="45633" x="3824288" y="3094038"/>
          <p14:tracePt t="45642" x="3824288" y="3101975"/>
          <p14:tracePt t="45651" x="3816350" y="3101975"/>
          <p14:tracePt t="45660" x="3798888" y="3109913"/>
          <p14:tracePt t="45666" x="3790950" y="3109913"/>
          <p14:tracePt t="45675" x="3781425" y="3119438"/>
          <p14:tracePt t="45683" x="3763963" y="3127375"/>
          <p14:tracePt t="45692" x="3756025" y="3135313"/>
          <p14:tracePt t="45702" x="3738563" y="3144838"/>
          <p14:tracePt t="45708" x="3730625" y="3152775"/>
          <p14:tracePt t="45717" x="3722688" y="3160713"/>
          <p14:tracePt t="45723" x="3713163" y="3160713"/>
          <p14:tracePt t="45733" x="3697288" y="3160713"/>
          <p14:tracePt t="45739" x="3697288" y="3170238"/>
          <p14:tracePt t="45748" x="3679825" y="3178175"/>
          <p14:tracePt t="45755" x="3671888" y="3178175"/>
          <p14:tracePt t="45765" x="3671888" y="3186113"/>
          <p14:tracePt t="45771" x="3662363" y="3186113"/>
          <p14:tracePt t="45780" x="3654425" y="3186113"/>
          <p14:tracePt t="45803" x="3646488" y="3195638"/>
          <p14:tracePt t="45818" x="3636963" y="3203575"/>
          <p14:tracePt t="45827" x="3629025" y="3203575"/>
          <p14:tracePt t="45851" x="3619500" y="3203575"/>
          <p14:tracePt t="45906" x="3611563" y="3203575"/>
          <p14:tracePt t="45937" x="3611563" y="3195638"/>
          <p14:tracePt t="45953" x="3603625" y="3186113"/>
          <p14:tracePt t="45961" x="3603625" y="3178175"/>
          <p14:tracePt t="45969" x="3594100" y="3170238"/>
          <p14:tracePt t="45977" x="3594100" y="3160713"/>
          <p14:tracePt t="45985" x="3594100" y="3152775"/>
          <p14:tracePt t="45993" x="3594100" y="3144838"/>
          <p14:tracePt t="46001" x="3586163" y="3127375"/>
          <p14:tracePt t="46009" x="3586163" y="3109913"/>
          <p14:tracePt t="46017" x="3586163" y="3101975"/>
          <p14:tracePt t="46025" x="3578225" y="3084513"/>
          <p14:tracePt t="46033" x="3578225" y="3059113"/>
          <p14:tracePt t="46049" x="3578225" y="3041650"/>
          <p14:tracePt t="46058" x="3578225" y="3033713"/>
          <p14:tracePt t="46065" x="3578225" y="3016250"/>
          <p14:tracePt t="46074" x="3578225" y="3000375"/>
          <p14:tracePt t="46081" x="3578225" y="2990850"/>
          <p14:tracePt t="46090" x="3586163" y="2965450"/>
          <p14:tracePt t="46098" x="3586163" y="2949575"/>
          <p14:tracePt t="46106" x="3594100" y="2940050"/>
          <p14:tracePt t="46115" x="3594100" y="2922588"/>
          <p14:tracePt t="46121" x="3603625" y="2914650"/>
          <p14:tracePt t="46131" x="3603625" y="2906713"/>
          <p14:tracePt t="46138" x="3611563" y="2889250"/>
          <p14:tracePt t="46146" x="3611563" y="2881313"/>
          <p14:tracePt t="46161" x="3611563" y="2871788"/>
          <p14:tracePt t="46170" x="3611563" y="2863850"/>
          <p14:tracePt t="46186" x="3611563" y="2846388"/>
          <p14:tracePt t="46196" x="3619500" y="2830513"/>
          <p14:tracePt t="46202" x="3619500" y="2820988"/>
          <p14:tracePt t="46211" x="3629025" y="2805113"/>
          <p14:tracePt t="46218" x="3629025" y="2795588"/>
          <p14:tracePt t="46226" x="3636963" y="2787650"/>
          <p14:tracePt t="46234" x="3646488" y="2770188"/>
          <p14:tracePt t="46243" x="3654425" y="2752725"/>
          <p14:tracePt t="46251" x="3654425" y="2744788"/>
          <p14:tracePt t="46259" x="3654425" y="2736850"/>
          <p14:tracePt t="46267" x="3662363" y="2719388"/>
          <p14:tracePt t="46275" x="3671888" y="2711450"/>
          <p14:tracePt t="46283" x="3679825" y="2701925"/>
          <p14:tracePt t="46291" x="3679825" y="2693988"/>
          <p14:tracePt t="46299" x="3687763" y="2686050"/>
          <p14:tracePt t="46307" x="3697288" y="2676525"/>
          <p14:tracePt t="46317" x="3705225" y="2668588"/>
          <p14:tracePt t="46323" x="3705225" y="2651125"/>
          <p14:tracePt t="46333" x="3713163" y="2643188"/>
          <p14:tracePt t="46339" x="3722688" y="2633663"/>
          <p14:tracePt t="46347" x="3730625" y="2625725"/>
          <p14:tracePt t="46355" x="3730625" y="2617788"/>
          <p14:tracePt t="46365" x="3738563" y="2608263"/>
          <p14:tracePt t="46371" x="3748088" y="2608263"/>
          <p14:tracePt t="46387" x="3756025" y="2600325"/>
          <p14:tracePt t="46404" x="3756025" y="2592388"/>
          <p14:tracePt t="46419" x="3763963" y="2592388"/>
          <p14:tracePt t="46436" x="3773488" y="2592388"/>
          <p14:tracePt t="46460" x="3781425" y="2582863"/>
          <p14:tracePt t="46467" x="3790950" y="2582863"/>
          <p14:tracePt t="46478" x="3798888" y="2574925"/>
          <p14:tracePt t="46483" x="3806825" y="2574925"/>
          <p14:tracePt t="46494" x="3816350" y="2566988"/>
          <p14:tracePt t="46500" x="3824288" y="2566988"/>
          <p14:tracePt t="46510" x="3832225" y="2566988"/>
          <p14:tracePt t="46518" x="3841750" y="2566988"/>
          <p14:tracePt t="46533" x="3849688" y="2566988"/>
          <p14:tracePt t="46542" x="3857625" y="2566988"/>
          <p14:tracePt t="46549" x="3867150" y="2566988"/>
          <p14:tracePt t="46566" x="3875088" y="2566988"/>
          <p14:tracePt t="46574" x="3883025" y="2566988"/>
          <p14:tracePt t="46597" x="3883025" y="2574925"/>
          <p14:tracePt t="46614" x="3892550" y="2582863"/>
          <p14:tracePt t="46630" x="3900488" y="2592388"/>
          <p14:tracePt t="46639" x="3908425" y="2600325"/>
          <p14:tracePt t="46654" x="3917950" y="2608263"/>
          <p14:tracePt t="46662" x="3925888" y="2625725"/>
          <p14:tracePt t="46680" x="3935413" y="2643188"/>
          <p14:tracePt t="46686" x="3935413" y="2651125"/>
          <p14:tracePt t="46706" x="3935413" y="2668588"/>
          <p14:tracePt t="46715" x="3935413" y="2676525"/>
          <p14:tracePt t="46724" x="3935413" y="2693988"/>
          <p14:tracePt t="46731" x="3935413" y="2711450"/>
          <p14:tracePt t="46738" x="3935413" y="2719388"/>
          <p14:tracePt t="46745" x="3935413" y="2736850"/>
          <p14:tracePt t="46754" x="3935413" y="2744788"/>
          <p14:tracePt t="46761" x="3935413" y="2762250"/>
          <p14:tracePt t="46769" x="3925888" y="2795588"/>
          <p14:tracePt t="46783" x="3925888" y="2813050"/>
          <p14:tracePt t="46785" x="3908425" y="2838450"/>
          <p14:tracePt t="46795" x="3900488" y="2846388"/>
          <p14:tracePt t="46801" x="3892550" y="2871788"/>
          <p14:tracePt t="46811" x="3883025" y="2881313"/>
          <p14:tracePt t="46817" x="3875088" y="2897188"/>
          <p14:tracePt t="46826" x="3875088" y="2914650"/>
          <p14:tracePt t="46835" x="3875088" y="2922588"/>
          <p14:tracePt t="46843" x="3857625" y="2940050"/>
          <p14:tracePt t="46851" x="3849688" y="2957513"/>
          <p14:tracePt t="46859" x="3841750" y="2974975"/>
          <p14:tracePt t="46875" x="3832225" y="2990850"/>
          <p14:tracePt t="46882" x="3824288" y="3008313"/>
          <p14:tracePt t="46900" x="3816350" y="3033713"/>
          <p14:tracePt t="46908" x="3806825" y="3041650"/>
          <p14:tracePt t="46918" x="3798888" y="3051175"/>
          <p14:tracePt t="46924" x="3790950" y="3067050"/>
          <p14:tracePt t="46931" x="3790950" y="3076575"/>
          <p14:tracePt t="46940" x="3781425" y="3094038"/>
          <p14:tracePt t="46948" x="3773488" y="3101975"/>
          <p14:tracePt t="46956" x="3773488" y="3109913"/>
          <p14:tracePt t="46966" x="3763963" y="3127375"/>
          <p14:tracePt t="46971" x="3756025" y="3135313"/>
          <p14:tracePt t="46981" x="3756025" y="3144838"/>
          <p14:tracePt t="46988" x="3756025" y="3152775"/>
          <p14:tracePt t="46996" x="3748088" y="3160713"/>
          <p14:tracePt t="47004" x="3748088" y="3170238"/>
          <p14:tracePt t="47019" x="3738563" y="3170238"/>
          <p14:tracePt t="47036" x="3738563" y="3178175"/>
          <p14:tracePt t="47847" x="3730625" y="3178175"/>
          <p14:tracePt t="47861" x="3722688" y="3178175"/>
          <p14:tracePt t="47877" x="3713163" y="3178175"/>
          <p14:tracePt t="47909" x="3713163" y="3170238"/>
          <p14:tracePt t="48048" x="3705225" y="3170238"/>
          <p14:tracePt t="48057" x="3697288" y="3170238"/>
          <p14:tracePt t="48064" x="3687763" y="3170238"/>
          <p14:tracePt t="48072" x="3679825" y="3170238"/>
          <p14:tracePt t="48081" x="3671888" y="3170238"/>
          <p14:tracePt t="48096" x="3662363" y="3170238"/>
          <p14:tracePt t="48104" x="3654425" y="3170238"/>
          <p14:tracePt t="48144" x="3646488" y="3170238"/>
          <p14:tracePt t="48354" x="3646488" y="3178175"/>
          <p14:tracePt t="48427" x="3646488" y="3186113"/>
          <p14:tracePt t="48458" x="3646488" y="3195638"/>
          <p14:tracePt t="48465" x="3636963" y="3203575"/>
          <p14:tracePt t="48491" x="3636963" y="3211513"/>
          <p14:tracePt t="48516" x="3636963" y="3221038"/>
          <p14:tracePt t="48540" x="3636963" y="3228975"/>
          <p14:tracePt t="48676" x="3629025" y="3228975"/>
          <p14:tracePt t="49013" x="3619500" y="3238500"/>
          <p14:tracePt t="49021" x="3611563" y="3238500"/>
          <p14:tracePt t="49031" x="3611563" y="3246438"/>
          <p14:tracePt t="49038" x="3603625" y="3246438"/>
          <p14:tracePt t="49048" x="3594100" y="3246438"/>
          <p14:tracePt t="49056" x="3586163" y="3254375"/>
          <p14:tracePt t="49072" x="3586163" y="3263900"/>
          <p14:tracePt t="49078" x="3578225" y="3271838"/>
          <p14:tracePt t="49088" x="3568700" y="3271838"/>
          <p14:tracePt t="49104" x="3568700" y="3279775"/>
          <p14:tracePt t="49111" x="3568700" y="3289300"/>
          <p14:tracePt t="49129" x="3560763" y="3305175"/>
          <p14:tracePt t="49136" x="3560763" y="3322638"/>
          <p14:tracePt t="49145" x="3560763" y="3330575"/>
          <p14:tracePt t="49151" x="3560763" y="3348038"/>
          <p14:tracePt t="49160" x="3560763" y="3355975"/>
          <p14:tracePt t="49168" x="3560763" y="3382963"/>
          <p14:tracePt t="49176" x="3560763" y="3408363"/>
          <p14:tracePt t="49183" x="3568700" y="3433763"/>
          <p14:tracePt t="49190" x="3578225" y="3475038"/>
          <p14:tracePt t="49199" x="3594100" y="3509963"/>
          <p14:tracePt t="49207" x="3603625" y="3543300"/>
          <p14:tracePt t="49215" x="3619500" y="3578225"/>
          <p14:tracePt t="49223" x="3629025" y="3611563"/>
          <p14:tracePt t="49231" x="3646488" y="3654425"/>
          <p14:tracePt t="49239" x="3662363" y="3687763"/>
          <p14:tracePt t="49247" x="3679825" y="3738563"/>
          <p14:tracePt t="49255" x="3705225" y="3773488"/>
          <p14:tracePt t="49263" x="3730625" y="3816350"/>
          <p14:tracePt t="49271" x="3748088" y="3849688"/>
          <p14:tracePt t="49279" x="3773488" y="3883025"/>
          <p14:tracePt t="49287" x="3781425" y="3908425"/>
          <p14:tracePt t="49295" x="3798888" y="3935413"/>
          <p14:tracePt t="49303" x="3824288" y="3951288"/>
          <p14:tracePt t="49311" x="3824288" y="3976688"/>
          <p14:tracePt t="49321" x="3832225" y="4002088"/>
          <p14:tracePt t="49328" x="3849688" y="4037013"/>
          <p14:tracePt t="49338" x="3867150" y="4062413"/>
          <p14:tracePt t="49344" x="3883025" y="4087813"/>
          <p14:tracePt t="49354" x="3900488" y="4105275"/>
          <p14:tracePt t="49362" x="3917950" y="4138613"/>
          <p14:tracePt t="49370" x="3935413" y="4164013"/>
          <p14:tracePt t="49378" x="3960813" y="4181475"/>
          <p14:tracePt t="49385" x="3968750" y="4197350"/>
          <p14:tracePt t="49394" x="3976688" y="4214813"/>
          <p14:tracePt t="49402" x="3994150" y="4232275"/>
          <p14:tracePt t="49410" x="4011613" y="4249738"/>
          <p14:tracePt t="49418" x="4027488" y="4265613"/>
          <p14:tracePt t="49426" x="4052888" y="4291013"/>
          <p14:tracePt t="49434" x="4062413" y="4316413"/>
          <p14:tracePt t="49442" x="4079875" y="4333875"/>
          <p14:tracePt t="49452" x="4095750" y="4351338"/>
          <p14:tracePt t="49457" x="4105275" y="4368800"/>
          <p14:tracePt t="49465" x="4121150" y="4384675"/>
          <p14:tracePt t="49474" x="4130675" y="4402138"/>
          <p14:tracePt t="49482" x="4130675" y="4419600"/>
          <p14:tracePt t="49489" x="4146550" y="4445000"/>
          <p14:tracePt t="49497" x="4156075" y="4460875"/>
          <p14:tracePt t="49505" x="4164013" y="4460875"/>
          <p14:tracePt t="49514" x="4171950" y="4478338"/>
          <p14:tracePt t="49521" x="4171950" y="4486275"/>
          <p14:tracePt t="49537" x="4171950" y="4495800"/>
          <p14:tracePt t="49553" x="4171950" y="4503738"/>
          <p14:tracePt t="49585" x="4171950" y="4513263"/>
          <p14:tracePt t="49595" x="4164013" y="4513263"/>
          <p14:tracePt t="49601" x="4146550" y="4513263"/>
          <p14:tracePt t="49611" x="4130675" y="4529138"/>
          <p14:tracePt t="49617" x="4095750" y="4564063"/>
          <p14:tracePt t="49627" x="4062413" y="4605338"/>
          <p14:tracePt t="49633" x="4037013" y="4640263"/>
          <p14:tracePt t="49643" x="4011613" y="4665663"/>
          <p14:tracePt t="49764" x="4011613" y="4640263"/>
          <p14:tracePt t="49771" x="4011613" y="4614863"/>
          <p14:tracePt t="49781" x="4011613" y="4572000"/>
          <p14:tracePt t="49788" x="4019550" y="4546600"/>
          <p14:tracePt t="49794" x="4019550" y="4529138"/>
          <p14:tracePt t="49803" x="4019550" y="4503738"/>
          <p14:tracePt t="49811" x="4027488" y="4478338"/>
          <p14:tracePt t="49827" x="4027488" y="4460875"/>
          <p14:tracePt t="49835" x="4037013" y="4452938"/>
          <p14:tracePt t="49851" x="4037013" y="4435475"/>
          <p14:tracePt t="49859" x="4044950" y="4427538"/>
          <p14:tracePt t="49883" x="4044950" y="4419600"/>
          <p14:tracePt t="49891" x="4044950" y="4410075"/>
          <p14:tracePt t="49915" x="4044950" y="4402138"/>
          <p14:tracePt t="49925" x="4044950" y="4394200"/>
          <p14:tracePt t="49941" x="4044950" y="4384675"/>
          <p14:tracePt t="49958" x="4044950" y="4376738"/>
          <p14:tracePt t="49965" x="4044950" y="4368800"/>
          <p14:tracePt t="49981" x="4044950" y="4359275"/>
          <p14:tracePt t="49990" x="4037013" y="4351338"/>
          <p14:tracePt t="49998" x="4037013" y="4341813"/>
          <p14:tracePt t="50013" x="4037013" y="4333875"/>
          <p14:tracePt t="50020" x="4037013" y="4308475"/>
          <p14:tracePt t="50037" x="4037013" y="4300538"/>
          <p14:tracePt t="50053" x="4037013" y="4291013"/>
          <p14:tracePt t="50061" x="4037013" y="4283075"/>
          <p14:tracePt t="50077" x="4037013" y="4275138"/>
          <p14:tracePt t="50085" x="4037013" y="4265613"/>
          <p14:tracePt t="50102" x="4037013" y="4257675"/>
          <p14:tracePt t="50110" x="4037013" y="4240213"/>
          <p14:tracePt t="50126" x="4037013" y="4232275"/>
          <p14:tracePt t="50141" x="4037013" y="4214813"/>
          <p14:tracePt t="50160" x="4037013" y="4206875"/>
          <p14:tracePt t="50166" x="4037013" y="4197350"/>
          <p14:tracePt t="50176" x="4037013" y="4189413"/>
          <p14:tracePt t="50183" x="4044950" y="4181475"/>
          <p14:tracePt t="50191" x="4044950" y="4171950"/>
          <p14:tracePt t="50216" x="4044950" y="4164013"/>
          <p14:tracePt t="50224" x="4044950" y="4156075"/>
          <p14:tracePt t="50233" x="4044950" y="4146550"/>
          <p14:tracePt t="50287" x="4044950" y="4138613"/>
          <p14:tracePt t="50304" x="4044950" y="4130675"/>
          <p14:tracePt t="50328" x="4044950" y="4121150"/>
          <p14:tracePt t="50344" x="4044950" y="4113213"/>
          <p14:tracePt t="50352" x="4052888" y="4105275"/>
          <p14:tracePt t="50450" x="4052888" y="4095750"/>
          <p14:tracePt t="50463" x="4062413" y="4095750"/>
          <p14:tracePt t="50473" x="4062413" y="4087813"/>
          <p14:tracePt t="50497" x="4062413" y="4079875"/>
          <p14:tracePt t="50513" x="4062413" y="4070350"/>
          <p14:tracePt t="50537" x="4062413" y="4062413"/>
          <p14:tracePt t="50553" x="4070350" y="4052888"/>
          <p14:tracePt t="50561" x="4070350" y="4044950"/>
          <p14:tracePt t="50578" x="4079875" y="4037013"/>
          <p14:tracePt t="50586" x="4079875" y="4027488"/>
          <p14:tracePt t="50601" x="4087813" y="4011613"/>
          <p14:tracePt t="50609" x="4087813" y="4002088"/>
          <p14:tracePt t="50617" x="4087813" y="3994150"/>
          <p14:tracePt t="50625" x="4087813" y="3976688"/>
          <p14:tracePt t="50633" x="4095750" y="3951288"/>
          <p14:tracePt t="50641" x="4105275" y="3943350"/>
          <p14:tracePt t="50649" x="4113213" y="3908425"/>
          <p14:tracePt t="50657" x="4121150" y="3883025"/>
          <p14:tracePt t="50666" x="4130675" y="3849688"/>
          <p14:tracePt t="50673" x="4138613" y="3816350"/>
          <p14:tracePt t="50681" x="4156075" y="3781425"/>
          <p14:tracePt t="50689" x="4164013" y="3748088"/>
          <p14:tracePt t="50697" x="4171950" y="3722688"/>
          <p14:tracePt t="50705" x="4189413" y="3679825"/>
          <p14:tracePt t="50713" x="4206875" y="3662363"/>
          <p14:tracePt t="50723" x="4214813" y="3636963"/>
          <p14:tracePt t="50729" x="4232275" y="3619500"/>
          <p14:tracePt t="50739" x="4232275" y="3594100"/>
          <p14:tracePt t="50745" x="4240213" y="3560763"/>
          <p14:tracePt t="50755" x="4249738" y="3560763"/>
          <p14:tracePt t="50761" x="4249738" y="3552825"/>
          <p14:tracePt t="50771" x="4249738" y="3543300"/>
          <p14:tracePt t="51213" x="4240213" y="3560763"/>
          <p14:tracePt t="51221" x="4232275" y="3594100"/>
          <p14:tracePt t="51231" x="4224338" y="3629025"/>
          <p14:tracePt t="51238" x="4214813" y="3671888"/>
          <p14:tracePt t="51246" x="4214813" y="3713163"/>
          <p14:tracePt t="51254" x="4206875" y="3773488"/>
          <p14:tracePt t="51261" x="4206875" y="3857625"/>
          <p14:tracePt t="51270" x="4206875" y="3917950"/>
          <p14:tracePt t="51278" x="4214813" y="3976688"/>
          <p14:tracePt t="51286" x="4240213" y="4027488"/>
          <p14:tracePt t="51294" x="4257675" y="4113213"/>
          <p14:tracePt t="51303" x="4265613" y="4146550"/>
          <p14:tracePt t="51309" x="4308475" y="4224338"/>
          <p14:tracePt t="51319" x="4341813" y="4275138"/>
          <p14:tracePt t="51327" x="4376738" y="4333875"/>
          <p14:tracePt t="51334" x="4402138" y="4384675"/>
          <p14:tracePt t="51343" x="4445000" y="4460875"/>
          <p14:tracePt t="51351" x="4503738" y="4513263"/>
          <p14:tracePt t="51359" x="4529138" y="4554538"/>
          <p14:tracePt t="51367" x="4572000" y="4605338"/>
          <p14:tracePt t="51375" x="4622800" y="4648200"/>
          <p14:tracePt t="51383" x="4673600" y="4699000"/>
          <p14:tracePt t="51391" x="4708525" y="4724400"/>
          <p14:tracePt t="51401" x="4741863" y="4741863"/>
          <p14:tracePt t="51407" x="4767263" y="4749800"/>
          <p14:tracePt t="51417" x="4792663" y="4767263"/>
          <p14:tracePt t="51423" x="4835525" y="4775200"/>
          <p14:tracePt t="51431" x="4868863" y="4775200"/>
          <p14:tracePt t="51439" x="4886325" y="4784725"/>
          <p14:tracePt t="51447" x="4919663" y="4784725"/>
          <p14:tracePt t="51455" x="4954588" y="4784725"/>
          <p14:tracePt t="51463" x="4962525" y="4784725"/>
          <p14:tracePt t="51471" x="4987925" y="4784725"/>
          <p14:tracePt t="51479" x="5005388" y="4784725"/>
          <p14:tracePt t="51487" x="5005388" y="4792663"/>
          <p14:tracePt t="51495" x="5013325" y="4792663"/>
          <p14:tracePt t="51504" x="5030788" y="4792663"/>
          <p14:tracePt t="51518" x="5056188" y="4802188"/>
          <p14:tracePt t="51527" x="5073650" y="4810125"/>
          <p14:tracePt t="51534" x="5091113" y="4810125"/>
          <p14:tracePt t="51543" x="5124450" y="4818063"/>
          <p14:tracePt t="51551" x="5141913" y="4827588"/>
          <p14:tracePt t="51559" x="5157788" y="4835525"/>
          <p14:tracePt t="51567" x="5183188" y="4843463"/>
          <p14:tracePt t="51578" x="5208588" y="4843463"/>
          <p14:tracePt t="51584" x="5235575" y="4843463"/>
          <p14:tracePt t="51594" x="5251450" y="4852988"/>
          <p14:tracePt t="51601" x="5276850" y="4860925"/>
          <p14:tracePt t="51610" x="5302250" y="4868863"/>
          <p14:tracePt t="51616" x="5327650" y="4878388"/>
          <p14:tracePt t="51626" x="5337175" y="4878388"/>
          <p14:tracePt t="51633" x="5353050" y="4886325"/>
          <p14:tracePt t="51642" x="5362575" y="4894263"/>
          <p14:tracePt t="51657" x="5370513" y="4894263"/>
          <p14:tracePt t="51932" x="5380038" y="4894263"/>
          <p14:tracePt t="53871" x="5370513" y="4894263"/>
          <p14:tracePt t="53881" x="5362575" y="4894263"/>
          <p14:tracePt t="53889" x="5345113" y="4894263"/>
          <p14:tracePt t="53897" x="5337175" y="4894263"/>
          <p14:tracePt t="53905" x="5319713" y="4894263"/>
          <p14:tracePt t="53915" x="5311775" y="4894263"/>
          <p14:tracePt t="53921" x="5302250" y="4894263"/>
          <p14:tracePt t="53930" x="5276850" y="4886325"/>
          <p14:tracePt t="53937" x="5251450" y="4886325"/>
          <p14:tracePt t="53945" x="5235575" y="4878388"/>
          <p14:tracePt t="53953" x="5200650" y="4878388"/>
          <p14:tracePt t="53961" x="5167313" y="4878388"/>
          <p14:tracePt t="53969" x="5124450" y="4878388"/>
          <p14:tracePt t="53977" x="5099050" y="4878388"/>
          <p14:tracePt t="53985" x="5073650" y="4878388"/>
          <p14:tracePt t="53993" x="5048250" y="4878388"/>
          <p14:tracePt t="54026" x="5056188" y="4878388"/>
          <p14:tracePt t="54033" x="5064125" y="4878388"/>
          <p14:tracePt t="54042" x="5091113" y="4894263"/>
          <p14:tracePt t="54048" x="5099050" y="4911725"/>
          <p14:tracePt t="54058" x="5116513" y="4937125"/>
          <p14:tracePt t="54164" x="5124450" y="4929188"/>
          <p14:tracePt t="54172" x="5141913" y="4903788"/>
          <p14:tracePt t="54180" x="5149850" y="4878388"/>
          <p14:tracePt t="54188" x="5149850" y="4860925"/>
          <p14:tracePt t="54196" x="5149850" y="4852988"/>
          <p14:tracePt t="54204" x="5149850" y="4835525"/>
          <p14:tracePt t="54211" x="5149850" y="4827588"/>
          <p14:tracePt t="54227" x="5141913" y="4810125"/>
          <p14:tracePt t="54236" x="5124450" y="4802188"/>
          <p14:tracePt t="54243" x="5124450" y="4775200"/>
          <p14:tracePt t="54251" x="5106988" y="4775200"/>
          <p14:tracePt t="54260" x="5099050" y="4775200"/>
          <p14:tracePt t="54268" x="5091113" y="4767263"/>
          <p14:tracePt t="54283" x="5073650" y="4767263"/>
          <p14:tracePt t="54291" x="5073650" y="4759325"/>
          <p14:tracePt t="54300" x="5064125" y="4759325"/>
          <p14:tracePt t="54308" x="5056188" y="4759325"/>
          <p14:tracePt t="54315" x="5048250" y="4759325"/>
          <p14:tracePt t="54324" x="5048250" y="4749800"/>
          <p14:tracePt t="54332" x="5030788" y="4741863"/>
          <p14:tracePt t="54340" x="5022850" y="4724400"/>
          <p14:tracePt t="54348" x="5005388" y="4724400"/>
          <p14:tracePt t="54356" x="5005388" y="4708525"/>
          <p14:tracePt t="54365" x="4997450" y="4699000"/>
          <p14:tracePt t="54372" x="4997450" y="4691063"/>
          <p14:tracePt t="54381" x="4987925" y="4683125"/>
          <p14:tracePt t="54388" x="4979988" y="4665663"/>
          <p14:tracePt t="54398" x="4972050" y="4648200"/>
          <p14:tracePt t="54406" x="4972050" y="4640263"/>
          <p14:tracePt t="54412" x="4972050" y="4622800"/>
          <p14:tracePt t="54421" x="4962525" y="4605338"/>
          <p14:tracePt t="54428" x="4946650" y="4597400"/>
          <p14:tracePt t="54438" x="4946650" y="4589463"/>
          <p14:tracePt t="54443" x="4937125" y="4579938"/>
          <p14:tracePt t="54470" x="4937125" y="4572000"/>
          <p14:tracePt t="54501" x="4929188" y="4572000"/>
          <p14:tracePt t="54510" x="4919663" y="4572000"/>
          <p14:tracePt t="54518" x="4911725" y="4572000"/>
          <p14:tracePt t="54526" x="4878388" y="4572000"/>
          <p14:tracePt t="54533" x="4860925" y="4572000"/>
          <p14:tracePt t="54542" x="4843463" y="4572000"/>
          <p14:tracePt t="54549" x="4810125" y="4579938"/>
          <p14:tracePt t="54558" x="4775200" y="4597400"/>
          <p14:tracePt t="54567" x="4724400" y="4605338"/>
          <p14:tracePt t="54574" x="4673600" y="4630738"/>
          <p14:tracePt t="54581" x="4614863" y="4665663"/>
          <p14:tracePt t="54589" x="4564063" y="4683125"/>
          <p14:tracePt t="54597" x="4503738" y="4716463"/>
          <p14:tracePt t="54606" x="4427538" y="4759325"/>
          <p14:tracePt t="54615" x="4351338" y="4792663"/>
          <p14:tracePt t="54622" x="4232275" y="4852988"/>
          <p14:tracePt t="54631" x="4156075" y="4894263"/>
          <p14:tracePt t="54638" x="4087813" y="4937125"/>
          <p14:tracePt t="54645" x="3986213" y="4987925"/>
          <p14:tracePt t="54654" x="3925888" y="5013325"/>
          <p14:tracePt t="54662" x="3824288" y="5073650"/>
          <p14:tracePt t="54669" x="3748088" y="5106988"/>
          <p14:tracePt t="54678" x="3697288" y="5132388"/>
          <p14:tracePt t="54686" x="3594100" y="5167313"/>
          <p14:tracePt t="54694" x="3517900" y="5192713"/>
          <p14:tracePt t="54703" x="3459163" y="5208588"/>
          <p14:tracePt t="54713" x="3355975" y="5235575"/>
          <p14:tracePt t="54719" x="3271838" y="5235575"/>
          <p14:tracePt t="54728" x="3211513" y="5243513"/>
          <p14:tracePt t="54736" x="3152775" y="5243513"/>
          <p14:tracePt t="54744" x="3094038" y="5243513"/>
          <p14:tracePt t="54752" x="3033713" y="5243513"/>
          <p14:tracePt t="54760" x="3016250" y="5243513"/>
          <p14:tracePt t="54768" x="3000375" y="5243513"/>
          <p14:tracePt t="54775" x="2990850" y="5243513"/>
          <p14:tracePt t="54863" x="3016250" y="5243513"/>
          <p14:tracePt t="54871" x="3051175" y="5235575"/>
          <p14:tracePt t="54882" x="3109913" y="5226050"/>
          <p14:tracePt t="54887" x="3211513" y="5208588"/>
          <p14:tracePt t="54895" x="3289300" y="5192713"/>
          <p14:tracePt t="54903" x="3390900" y="5183188"/>
          <p14:tracePt t="54911" x="3560763" y="5167313"/>
          <p14:tracePt t="54919" x="3705225" y="5157788"/>
          <p14:tracePt t="54928" x="3857625" y="5157788"/>
          <p14:tracePt t="54935" x="4070350" y="5157788"/>
          <p14:tracePt t="54945" x="4249738" y="5157788"/>
          <p14:tracePt t="54951" x="4376738" y="5157788"/>
          <p14:tracePt t="54959" x="4435475" y="5157788"/>
          <p14:tracePt t="54969" x="4546600" y="5183188"/>
          <p14:tracePt t="54975" x="4648200" y="5208588"/>
          <p14:tracePt t="54986" x="4716463" y="5226050"/>
          <p14:tracePt t="54994" x="4802188" y="5251450"/>
          <p14:tracePt t="55001" x="4878388" y="5260975"/>
          <p14:tracePt t="55009" x="4919663" y="5268913"/>
          <p14:tracePt t="55017" x="5022850" y="5276850"/>
          <p14:tracePt t="55025" x="5091113" y="5276850"/>
          <p14:tracePt t="55033" x="5149850" y="5276850"/>
          <p14:tracePt t="55041" x="5276850" y="5276850"/>
          <p14:tracePt t="55049" x="5362575" y="5276850"/>
          <p14:tracePt t="55057" x="5421313" y="5294313"/>
          <p14:tracePt t="55065" x="5481638" y="5302250"/>
          <p14:tracePt t="55073" x="5524500" y="5311775"/>
          <p14:tracePt t="55081" x="5557838" y="5311775"/>
          <p14:tracePt t="55089" x="5591175" y="5319713"/>
          <p14:tracePt t="55098" x="5608638" y="5319713"/>
          <p14:tracePt t="55105" x="5626100" y="5327650"/>
          <p14:tracePt t="55115" x="5651500" y="5327650"/>
          <p14:tracePt t="55121" x="5668963" y="5337175"/>
          <p14:tracePt t="55130" x="5684838" y="5345113"/>
          <p14:tracePt t="55138" x="5702300" y="5345113"/>
          <p14:tracePt t="55145" x="5735638" y="5345113"/>
          <p14:tracePt t="55153" x="5770563" y="5345113"/>
          <p14:tracePt t="55161" x="5821363" y="5362575"/>
          <p14:tracePt t="55171" x="5889625" y="5362575"/>
          <p14:tracePt t="55177" x="5922963" y="5362575"/>
          <p14:tracePt t="55185" x="6049963" y="5362575"/>
          <p14:tracePt t="55193" x="6102350" y="5362575"/>
          <p14:tracePt t="55201" x="6229350" y="5362575"/>
          <p14:tracePt t="55209" x="6272213" y="5362575"/>
          <p14:tracePt t="55217" x="6348413" y="5362575"/>
          <p14:tracePt t="55225" x="6391275" y="5362575"/>
          <p14:tracePt t="55233" x="6424613" y="5362575"/>
          <p14:tracePt t="55244" x="6442075" y="5362575"/>
          <p14:tracePt t="55249" x="6457950" y="5362575"/>
          <p14:tracePt t="55260" x="6475413" y="5362575"/>
          <p14:tracePt t="55265" x="6483350" y="5362575"/>
          <p14:tracePt t="55275" x="6510338" y="5362575"/>
          <p14:tracePt t="55283" x="6518275" y="5362575"/>
          <p14:tracePt t="55291" x="6569075" y="5362575"/>
          <p14:tracePt t="55299" x="6586538" y="5362575"/>
          <p14:tracePt t="55308" x="6619875" y="5353050"/>
          <p14:tracePt t="55315" x="6670675" y="5327650"/>
          <p14:tracePt t="55323" x="6713538" y="5319713"/>
          <p14:tracePt t="55331" x="6764338" y="5302250"/>
          <p14:tracePt t="55339" x="6807200" y="5286375"/>
          <p14:tracePt t="55348" x="6875463" y="5260975"/>
          <p14:tracePt t="55355" x="6916738" y="5243513"/>
          <p14:tracePt t="55365" x="6985000" y="5226050"/>
          <p14:tracePt t="55371" x="7045325" y="5200650"/>
          <p14:tracePt t="55381" x="7088188" y="5192713"/>
          <p14:tracePt t="55388" x="7121525" y="5183188"/>
          <p14:tracePt t="55396" x="7146925" y="5183188"/>
          <p14:tracePt t="55444" x="7146925" y="5192713"/>
          <p14:tracePt t="55451" x="7129463" y="5208588"/>
          <p14:tracePt t="55459" x="7113588" y="5226050"/>
          <p14:tracePt t="55467" x="7088188" y="5243513"/>
          <p14:tracePt t="55475" x="7078663" y="5268913"/>
          <p14:tracePt t="55483" x="7053263" y="5294313"/>
          <p14:tracePt t="55491" x="7035800" y="5327650"/>
          <p14:tracePt t="55501" x="7019925" y="5362575"/>
          <p14:tracePt t="55506" x="6994525" y="5413375"/>
          <p14:tracePt t="55514" x="6985000" y="5438775"/>
          <p14:tracePt t="55523" x="6977063" y="5464175"/>
          <p14:tracePt t="55531" x="6969125" y="5497513"/>
          <p14:tracePt t="55541" x="6969125" y="5514975"/>
          <p14:tracePt t="55547" x="6969125" y="5524500"/>
          <p14:tracePt t="55563" x="6969125" y="5532438"/>
          <p14:tracePt t="55573" x="6969125" y="5540375"/>
          <p14:tracePt t="55579" x="6977063" y="5540375"/>
          <p14:tracePt t="55589" x="6977063" y="5549900"/>
          <p14:tracePt t="55597" x="6985000" y="5549900"/>
          <p14:tracePt t="55629" x="6994525" y="5549900"/>
          <p14:tracePt t="55637" x="7002463" y="5557838"/>
          <p14:tracePt t="55646" x="7010400" y="5557838"/>
          <p14:tracePt t="55654" x="7035800" y="5565775"/>
          <p14:tracePt t="55662" x="7053263" y="5565775"/>
          <p14:tracePt t="55670" x="7053263" y="5575300"/>
          <p14:tracePt t="55678" x="7061200" y="5575300"/>
          <p14:tracePt t="55686" x="7070725" y="5575300"/>
          <p14:tracePt t="55750" x="7070725" y="5583238"/>
          <p14:tracePt t="55765" x="7053263" y="5591175"/>
          <p14:tracePt t="55781" x="7045325" y="5591175"/>
          <p14:tracePt t="55790" x="7027863" y="5591175"/>
          <p14:tracePt t="55806" x="7010400" y="5600700"/>
          <p14:tracePt t="55813" x="7002463" y="5600700"/>
          <p14:tracePt t="55831" x="6994525" y="5600700"/>
          <p14:tracePt t="55837" x="6994525" y="5608638"/>
          <p14:tracePt t="55855" x="6985000" y="5608638"/>
          <p14:tracePt t="55928" x="6994525" y="5608638"/>
          <p14:tracePt t="55935" x="7019925" y="5608638"/>
          <p14:tracePt t="55944" x="7045325" y="5608638"/>
          <p14:tracePt t="55951" x="7070725" y="5608638"/>
          <p14:tracePt t="55959" x="7104063" y="5608638"/>
          <p14:tracePt t="55967" x="7138988" y="5608638"/>
          <p14:tracePt t="55975" x="7172325" y="5608638"/>
          <p14:tracePt t="55983" x="7240588" y="5600700"/>
          <p14:tracePt t="55992" x="7283450" y="5591175"/>
          <p14:tracePt t="56000" x="7316788" y="5591175"/>
          <p14:tracePt t="56008" x="7350125" y="5583238"/>
          <p14:tracePt t="56017" x="7392988" y="5575300"/>
          <p14:tracePt t="56024" x="7427913" y="5565775"/>
          <p14:tracePt t="56032" x="7453313" y="5549900"/>
          <p14:tracePt t="56039" x="7494588" y="5532438"/>
          <p14:tracePt t="56048" x="7521575" y="5514975"/>
          <p14:tracePt t="56056" x="7546975" y="5489575"/>
          <p14:tracePt t="56065" x="7562850" y="5464175"/>
          <p14:tracePt t="56072" x="7588250" y="5413375"/>
          <p14:tracePt t="56081" x="7613650" y="5353050"/>
          <p14:tracePt t="56088" x="7639050" y="5294313"/>
          <p14:tracePt t="56097" x="7666038" y="5175250"/>
          <p14:tracePt t="56104" x="7699375" y="5048250"/>
          <p14:tracePt t="56112" x="7707313" y="4962525"/>
          <p14:tracePt t="56122" x="7707313" y="4860925"/>
          <p14:tracePt t="56131" x="7707313" y="4691063"/>
          <p14:tracePt t="56138" x="7707313" y="4579938"/>
          <p14:tracePt t="56145" x="7681913" y="4419600"/>
          <p14:tracePt t="56154" x="7639050" y="4300538"/>
          <p14:tracePt t="56162" x="7597775" y="4197350"/>
          <p14:tracePt t="56169" x="7562850" y="4146550"/>
          <p14:tracePt t="56178" x="7504113" y="4011613"/>
          <p14:tracePt t="56186" x="7478713" y="3951288"/>
          <p14:tracePt t="56194" x="7453313" y="3892550"/>
          <p14:tracePt t="56202" x="7435850" y="3857625"/>
          <p14:tracePt t="56209" x="7435850" y="3832225"/>
          <p14:tracePt t="56217" x="7435850" y="3816350"/>
          <p14:tracePt t="56226" x="7427913" y="3806825"/>
          <p14:tracePt t="56233" x="7427913" y="3790950"/>
          <p14:tracePt t="56249" x="7427913" y="3781425"/>
          <p14:tracePt t="56297" x="7427913" y="3773488"/>
          <p14:tracePt t="56306" x="7427913" y="3763963"/>
          <p14:tracePt t="56321" x="7427913" y="3748088"/>
          <p14:tracePt t="56330" x="7427913" y="3730625"/>
          <p14:tracePt t="56338" x="7427913" y="3722688"/>
          <p14:tracePt t="56345" x="7427913" y="3705225"/>
          <p14:tracePt t="56354" x="7427913" y="3697288"/>
          <p14:tracePt t="56370" x="7435850" y="3687763"/>
          <p14:tracePt t="56381" x="7435850" y="3679825"/>
          <p14:tracePt t="56418" x="7435850" y="3671888"/>
          <p14:tracePt t="56451" x="7427913" y="3662363"/>
          <p14:tracePt t="56459" x="7402513" y="3662363"/>
          <p14:tracePt t="56468" x="7367588" y="3654425"/>
          <p14:tracePt t="56475" x="7334250" y="3654425"/>
          <p14:tracePt t="56483" x="7223125" y="3654425"/>
          <p14:tracePt t="56491" x="7164388" y="3654425"/>
          <p14:tracePt t="56499" x="6994525" y="3671888"/>
          <p14:tracePt t="56508" x="6832600" y="3697288"/>
          <p14:tracePt t="56516" x="6500813" y="3713163"/>
          <p14:tracePt t="56524" x="6262688" y="3722688"/>
          <p14:tracePt t="56531" x="6127750" y="3738563"/>
          <p14:tracePt t="56540" x="5838825" y="3763963"/>
          <p14:tracePt t="56548" x="5745163" y="3763963"/>
          <p14:tracePt t="56556" x="5616575" y="3781425"/>
          <p14:tracePt t="56565" x="5489575" y="3781425"/>
          <p14:tracePt t="56571" x="5413375" y="3781425"/>
          <p14:tracePt t="56581" x="5395913" y="3790950"/>
          <p14:tracePt t="56588" x="5380038" y="3790950"/>
          <p14:tracePt t="56597" x="5370513" y="3790950"/>
          <p14:tracePt t="56613" x="5362575" y="3790950"/>
          <p14:tracePt t="56628" x="5345113" y="3790950"/>
          <p14:tracePt t="56636" x="5337175" y="3781425"/>
          <p14:tracePt t="56644" x="5286375" y="3763963"/>
          <p14:tracePt t="56654" x="5260975" y="3756025"/>
          <p14:tracePt t="56659" x="5218113" y="3748088"/>
          <p14:tracePt t="56670" x="5175250" y="3738563"/>
          <p14:tracePt t="56676" x="5124450" y="3722688"/>
          <p14:tracePt t="56686" x="5081588" y="3713163"/>
          <p14:tracePt t="56694" x="5038725" y="3679825"/>
          <p14:tracePt t="56701" x="4997450" y="3662363"/>
          <p14:tracePt t="56710" x="4962525" y="3646488"/>
          <p14:tracePt t="56718" x="4911725" y="3611563"/>
          <p14:tracePt t="56726" x="4886325" y="3603625"/>
          <p14:tracePt t="56734" x="4860925" y="3586163"/>
          <p14:tracePt t="56741" x="4835525" y="3568700"/>
          <p14:tracePt t="56750" x="4818063" y="3552825"/>
          <p14:tracePt t="56758" x="4775200" y="3543300"/>
          <p14:tracePt t="56767" x="4733925" y="3527425"/>
          <p14:tracePt t="56774" x="4691063" y="3517900"/>
          <p14:tracePt t="56782" x="4622800" y="3517900"/>
          <p14:tracePt t="56789" x="4564063" y="3517900"/>
          <p14:tracePt t="56799" x="4521200" y="3517900"/>
          <p14:tracePt t="56805" x="4470400" y="3517900"/>
          <p14:tracePt t="56814" x="4427538" y="3517900"/>
          <p14:tracePt t="56821" x="4384675" y="3517900"/>
          <p14:tracePt t="56830" x="4333875" y="3527425"/>
          <p14:tracePt t="56837" x="4308475" y="3535363"/>
          <p14:tracePt t="56845" x="4275138" y="3535363"/>
          <p14:tracePt t="56853" x="4214813" y="3543300"/>
          <p14:tracePt t="56861" x="4197350" y="3552825"/>
          <p14:tracePt t="56869" x="4164013" y="3552825"/>
          <p14:tracePt t="56882" x="4138613" y="3560763"/>
          <p14:tracePt t="56885" x="4130675" y="3560763"/>
          <p14:tracePt t="56893" x="4113213" y="3560763"/>
          <p14:tracePt t="56901" x="4095750" y="3560763"/>
          <p14:tracePt t="56909" x="4095750" y="3568700"/>
          <p14:tracePt t="56917" x="4079875" y="3568700"/>
          <p14:tracePt t="56925" x="4070350" y="3568700"/>
          <p14:tracePt t="56941" x="4062413" y="3568700"/>
          <p14:tracePt t="56949" x="4052888" y="3568700"/>
          <p14:tracePt t="56975" x="4044950" y="3568700"/>
          <p14:tracePt t="56981" x="4037013" y="3568700"/>
          <p14:tracePt t="56991" x="4027488" y="3568700"/>
          <p14:tracePt t="57000" x="4011613" y="3560763"/>
          <p14:tracePt t="57007" x="3994150" y="3552825"/>
          <p14:tracePt t="57014" x="3968750" y="3535363"/>
          <p14:tracePt t="57023" x="3951288" y="3517900"/>
          <p14:tracePt t="57031" x="3925888" y="3502025"/>
          <p14:tracePt t="57038" x="3908425" y="3492500"/>
          <p14:tracePt t="57048" x="3892550" y="3475038"/>
          <p14:tracePt t="57055" x="3875088" y="3459163"/>
          <p14:tracePt t="57063" x="3867150" y="3441700"/>
          <p14:tracePt t="57071" x="3849688" y="3433763"/>
          <p14:tracePt t="57079" x="3841750" y="3398838"/>
          <p14:tracePt t="57087" x="3824288" y="3373438"/>
          <p14:tracePt t="57095" x="3806825" y="3340100"/>
          <p14:tracePt t="57103" x="3798888" y="3314700"/>
          <p14:tracePt t="57111" x="3773488" y="3271838"/>
          <p14:tracePt t="57119" x="3763963" y="3238500"/>
          <p14:tracePt t="57129" x="3756025" y="3221038"/>
          <p14:tracePt t="57135" x="3756025" y="3211513"/>
          <p14:tracePt t="57144" x="3748088" y="3203575"/>
          <p14:tracePt t="57151" x="3748088" y="3195638"/>
          <p14:tracePt t="57161" x="3748088" y="3186113"/>
          <p14:tracePt t="57194" x="3748088" y="3178175"/>
          <p14:tracePt t="57200" x="3748088" y="3170238"/>
          <p14:tracePt t="57223" x="3748088" y="3160713"/>
          <p14:tracePt t="57231" x="3756025" y="3144838"/>
          <p14:tracePt t="57258" x="3763963" y="3144838"/>
          <p14:tracePt t="57264" x="3763963" y="3135313"/>
          <p14:tracePt t="57281" x="3763963" y="3127375"/>
          <p14:tracePt t="57298" x="3763963" y="3119438"/>
          <p14:tracePt t="57306" x="3763963" y="3094038"/>
          <p14:tracePt t="57315" x="3763963" y="3084513"/>
          <p14:tracePt t="57321" x="3763963" y="3067050"/>
          <p14:tracePt t="57331" x="3763963" y="3059113"/>
          <p14:tracePt t="57338" x="3763963" y="3033713"/>
          <p14:tracePt t="57345" x="3756025" y="3016250"/>
          <p14:tracePt t="57354" x="3756025" y="2990850"/>
          <p14:tracePt t="57361" x="3748088" y="2982913"/>
          <p14:tracePt t="57370" x="3748088" y="2974975"/>
          <p14:tracePt t="57378" x="3748088" y="2965450"/>
          <p14:tracePt t="57386" x="3738563" y="2957513"/>
          <p14:tracePt t="57394" x="3738563" y="2949575"/>
          <p14:tracePt t="57402" x="3738563" y="2940050"/>
          <p14:tracePt t="57426" x="3738563" y="2932113"/>
          <p14:tracePt t="57442" x="3738563" y="2922588"/>
          <p14:tracePt t="57458" x="3730625" y="2922588"/>
          <p14:tracePt t="57466" x="3730625" y="2914650"/>
          <p14:tracePt t="57482" x="3722688" y="2906713"/>
          <p14:tracePt t="57499" x="3722688" y="2897188"/>
          <p14:tracePt t="57506" x="3713163" y="2897188"/>
          <p14:tracePt t="57700" x="3697288" y="2897188"/>
          <p14:tracePt t="57707" x="3679825" y="2914650"/>
          <p14:tracePt t="57723" x="3671888" y="2922588"/>
          <p14:tracePt t="57731" x="3646488" y="2932113"/>
          <p14:tracePt t="57747" x="3636963" y="2932113"/>
          <p14:tracePt t="57755" x="3629025" y="2932113"/>
          <p14:tracePt t="57837" x="3619500" y="2932113"/>
          <p14:tracePt t="57869" x="3611563" y="2932113"/>
          <p14:tracePt t="58641" x="3611563" y="2940050"/>
          <p14:tracePt t="58651" x="3619500" y="2940050"/>
          <p14:tracePt t="58665" x="3619500" y="2949575"/>
          <p14:tracePt t="58681" x="3629025" y="2949575"/>
          <p14:tracePt t="58691" x="3629025" y="2957513"/>
          <p14:tracePt t="58700" x="3636963" y="2957513"/>
          <p14:tracePt t="58708" x="3636963" y="2965450"/>
          <p14:tracePt t="58724" x="3646488" y="2965450"/>
          <p14:tracePt t="58732" x="3646488" y="2974975"/>
          <p14:tracePt t="58740" x="3646488" y="2982913"/>
          <p14:tracePt t="58748" x="3654425" y="2990850"/>
          <p14:tracePt t="58756" x="3662363" y="3008313"/>
          <p14:tracePt t="58765" x="3662363" y="3016250"/>
          <p14:tracePt t="58771" x="3662363" y="3033713"/>
          <p14:tracePt t="58781" x="3671888" y="3051175"/>
          <p14:tracePt t="58788" x="3671888" y="3067050"/>
          <p14:tracePt t="58796" x="3679825" y="3076575"/>
          <p14:tracePt t="58804" x="3679825" y="3084513"/>
          <p14:tracePt t="58810" x="3679825" y="3094038"/>
          <p14:tracePt t="58827" x="3679825" y="3101975"/>
          <p14:tracePt t="58835" x="3679825" y="3109913"/>
          <p14:tracePt t="58850" x="3679825" y="3119438"/>
          <p14:tracePt t="58947" x="3671888" y="3101975"/>
          <p14:tracePt t="58957" x="3662363" y="3101975"/>
          <p14:tracePt t="58965" x="3662363" y="3094038"/>
          <p14:tracePt t="58973" x="3646488" y="3084513"/>
          <p14:tracePt t="58981" x="3636963" y="3067050"/>
          <p14:tracePt t="58990" x="3629025" y="3067050"/>
          <p14:tracePt t="59006" x="3629025" y="3059113"/>
          <p14:tracePt t="59015" x="3619500" y="3051175"/>
          <p14:tracePt t="59031" x="3611563" y="3041650"/>
          <p14:tracePt t="59038" x="3611563" y="3025775"/>
          <p14:tracePt t="59062" x="3611563" y="3016250"/>
          <p14:tracePt t="59069" x="3611563" y="3008313"/>
          <p14:tracePt t="59078" x="3611563" y="3000375"/>
          <p14:tracePt t="59094" x="3611563" y="2990850"/>
          <p14:tracePt t="59101" x="3611563" y="2982913"/>
          <p14:tracePt t="59117" x="3611563" y="2974975"/>
          <p14:tracePt t="59133" x="3611563" y="2965450"/>
          <p14:tracePt t="59149" x="3611563" y="2957513"/>
          <p14:tracePt t="59174" x="3619500" y="2949575"/>
          <p14:tracePt t="59197" x="3629025" y="2940050"/>
          <p14:tracePt t="59205" x="3636963" y="2940050"/>
          <p14:tracePt t="59217" x="3646488" y="2940050"/>
          <p14:tracePt t="59221" x="3662363" y="2932113"/>
          <p14:tracePt t="59234" x="3679825" y="2932113"/>
          <p14:tracePt t="59238" x="3687763" y="2932113"/>
          <p14:tracePt t="59248" x="3713163" y="2932113"/>
          <p14:tracePt t="59253" x="3730625" y="2932113"/>
          <p14:tracePt t="59272" x="3738563" y="2932113"/>
          <p14:tracePt t="59281" x="3748088" y="2932113"/>
          <p14:tracePt t="59296" x="3756025" y="2940050"/>
          <p14:tracePt t="59303" x="3763963" y="2940050"/>
          <p14:tracePt t="59312" x="3763963" y="2949575"/>
          <p14:tracePt t="59320" x="3773488" y="2949575"/>
          <p14:tracePt t="59328" x="3773488" y="2957513"/>
          <p14:tracePt t="59336" x="3781425" y="2965450"/>
          <p14:tracePt t="59344" x="3790950" y="2965450"/>
          <p14:tracePt t="59351" x="3798888" y="2982913"/>
          <p14:tracePt t="59360" x="3806825" y="2990850"/>
          <p14:tracePt t="59367" x="3816350" y="3008313"/>
          <p14:tracePt t="59376" x="3824288" y="3016250"/>
          <p14:tracePt t="59383" x="3832225" y="3033713"/>
          <p14:tracePt t="59391" x="3849688" y="3059113"/>
          <p14:tracePt t="59402" x="3857625" y="3067050"/>
          <p14:tracePt t="59407" x="3857625" y="3084513"/>
          <p14:tracePt t="59418" x="3867150" y="3094038"/>
          <p14:tracePt t="59423" x="3867150" y="3101975"/>
          <p14:tracePt t="59431" x="3875088" y="3119438"/>
          <p14:tracePt t="59440" x="3883025" y="3135313"/>
          <p14:tracePt t="59449" x="3883025" y="3144838"/>
          <p14:tracePt t="59456" x="3892550" y="3160713"/>
          <p14:tracePt t="59466" x="3900488" y="3178175"/>
          <p14:tracePt t="59471" x="3900488" y="3186113"/>
          <p14:tracePt t="59481" x="3900488" y="3203575"/>
          <p14:tracePt t="59488" x="3900488" y="3221038"/>
          <p14:tracePt t="59498" x="3900488" y="3228975"/>
          <p14:tracePt t="59503" x="3908425" y="3246438"/>
          <p14:tracePt t="59515" x="3908425" y="3263900"/>
          <p14:tracePt t="59519" x="3917950" y="3279775"/>
          <p14:tracePt t="59531" x="3917950" y="3297238"/>
          <p14:tracePt t="59538" x="3917950" y="3314700"/>
          <p14:tracePt t="59546" x="3925888" y="3322638"/>
          <p14:tracePt t="59553" x="3925888" y="3340100"/>
          <p14:tracePt t="59561" x="3925888" y="3348038"/>
          <p14:tracePt t="59577" x="3925888" y="3355975"/>
          <p14:tracePt t="59585" x="3925888" y="3373438"/>
          <p14:tracePt t="59601" x="3925888" y="3382963"/>
          <p14:tracePt t="59609" x="3925888" y="3390900"/>
          <p14:tracePt t="59618" x="3925888" y="3398838"/>
          <p14:tracePt t="59634" x="3925888" y="3408363"/>
          <p14:tracePt t="59665" x="3925888" y="3416300"/>
          <p14:tracePt t="59746" x="3917950" y="3416300"/>
          <p14:tracePt t="59769" x="3908425" y="3416300"/>
          <p14:tracePt t="59778" x="3900488" y="3416300"/>
          <p14:tracePt t="59788" x="3892550" y="3416300"/>
          <p14:tracePt t="59795" x="3883025" y="3416300"/>
          <p14:tracePt t="59803" x="3875088" y="3398838"/>
          <p14:tracePt t="59809" x="3857625" y="3382963"/>
          <p14:tracePt t="59819" x="3841750" y="3382963"/>
          <p14:tracePt t="59827" x="3824288" y="3365500"/>
          <p14:tracePt t="59835" x="3806825" y="3340100"/>
          <p14:tracePt t="59843" x="3798888" y="3322638"/>
          <p14:tracePt t="59850" x="3781425" y="3305175"/>
          <p14:tracePt t="59859" x="3763963" y="3289300"/>
          <p14:tracePt t="59867" x="3756025" y="3271838"/>
          <p14:tracePt t="59875" x="3738563" y="3246438"/>
          <p14:tracePt t="59898" x="3722688" y="3211513"/>
          <p14:tracePt t="59898" x="3713163" y="3195638"/>
          <p14:tracePt t="59906" x="3705225" y="3178175"/>
          <p14:tracePt t="59914" x="3697288" y="3152775"/>
          <p14:tracePt t="59923" x="3687763" y="3135313"/>
          <p14:tracePt t="59931" x="3679825" y="3127375"/>
          <p14:tracePt t="59939" x="3679825" y="3119438"/>
          <p14:tracePt t="59948" x="3679825" y="3109913"/>
          <p14:tracePt t="59955" x="3679825" y="3101975"/>
          <p14:tracePt t="59963" x="3679825" y="3094038"/>
          <p14:tracePt t="60019" x="3679825" y="3084513"/>
          <p14:tracePt t="60125" x="3687763" y="3094038"/>
          <p14:tracePt t="60133" x="3687763" y="3101975"/>
          <p14:tracePt t="60149" x="3697288" y="3101975"/>
          <p14:tracePt t="60158" x="3705225" y="3109913"/>
          <p14:tracePt t="60165" x="3713163" y="3127375"/>
          <p14:tracePt t="60182" x="3722688" y="3135313"/>
          <p14:tracePt t="60190" x="3730625" y="3144838"/>
          <p14:tracePt t="60198" x="3738563" y="3152775"/>
          <p14:tracePt t="60205" x="3738563" y="3160713"/>
          <p14:tracePt t="60214" x="3738563" y="3178175"/>
          <p14:tracePt t="60221" x="3748088" y="3178175"/>
          <p14:tracePt t="60231" x="3748088" y="3186113"/>
          <p14:tracePt t="60238" x="3756025" y="3203575"/>
          <p14:tracePt t="60246" x="3756025" y="3211513"/>
          <p14:tracePt t="60253" x="3763963" y="3221038"/>
          <p14:tracePt t="60261" x="3763963" y="3238500"/>
          <p14:tracePt t="60270" x="3763963" y="3246438"/>
          <p14:tracePt t="60278" x="3773488" y="3254375"/>
          <p14:tracePt t="60286" x="3773488" y="3263900"/>
          <p14:tracePt t="60294" x="3781425" y="3279775"/>
          <p14:tracePt t="60302" x="3790950" y="3289300"/>
          <p14:tracePt t="60318" x="3790950" y="3297238"/>
          <p14:tracePt t="60326" x="3790950" y="3305175"/>
          <p14:tracePt t="60333" x="3790950" y="3314700"/>
          <p14:tracePt t="60400" x="3798888" y="3314700"/>
          <p14:tracePt t="60464" x="3806825" y="3314700"/>
          <p14:tracePt t="60472" x="3816350" y="3314700"/>
          <p14:tracePt t="60480" x="3824288" y="3305175"/>
          <p14:tracePt t="60488" x="3849688" y="3289300"/>
          <p14:tracePt t="60496" x="3849688" y="3279775"/>
          <p14:tracePt t="60504" x="3857625" y="3271838"/>
          <p14:tracePt t="60512" x="3867150" y="3263900"/>
          <p14:tracePt t="60520" x="3867150" y="3254375"/>
          <p14:tracePt t="60528" x="3867150" y="3238500"/>
          <p14:tracePt t="60544" x="3867150" y="3228975"/>
          <p14:tracePt t="60552" x="3867150" y="3221038"/>
          <p14:tracePt t="60559" x="3867150" y="3211513"/>
          <p14:tracePt t="60568" x="3867150" y="3203575"/>
          <p14:tracePt t="60576" x="3849688" y="3195638"/>
          <p14:tracePt t="60584" x="3849688" y="3186113"/>
          <p14:tracePt t="60592" x="3841750" y="3186113"/>
          <p14:tracePt t="60600" x="3832225" y="3186113"/>
          <p14:tracePt t="60608" x="3824288" y="3186113"/>
          <p14:tracePt t="60616" x="3806825" y="3186113"/>
          <p14:tracePt t="60626" x="3798888" y="3186113"/>
          <p14:tracePt t="60632" x="3790950" y="3186113"/>
          <p14:tracePt t="60642" x="3781425" y="3186113"/>
          <p14:tracePt t="60648" x="3773488" y="3186113"/>
          <p14:tracePt t="60658" x="3773488" y="3195638"/>
          <p14:tracePt t="60665" x="3763963" y="3203575"/>
          <p14:tracePt t="60674" x="3756025" y="3228975"/>
          <p14:tracePt t="60681" x="3748088" y="3246438"/>
          <p14:tracePt t="60690" x="3748088" y="3254375"/>
          <p14:tracePt t="60698" x="3748088" y="3271838"/>
          <p14:tracePt t="60706" x="3748088" y="3289300"/>
          <p14:tracePt t="60722" x="3756025" y="3305175"/>
          <p14:tracePt t="60732" x="3756025" y="3314700"/>
          <p14:tracePt t="60738" x="3763963" y="3322638"/>
          <p14:tracePt t="60746" x="3781425" y="3330575"/>
          <p14:tracePt t="60753" x="3798888" y="3340100"/>
          <p14:tracePt t="60762" x="3806825" y="3348038"/>
          <p14:tracePt t="60769" x="3824288" y="3355975"/>
          <p14:tracePt t="60778" x="3841750" y="3355975"/>
          <p14:tracePt t="60786" x="3849688" y="3355975"/>
          <p14:tracePt t="60794" x="3867150" y="3355975"/>
          <p14:tracePt t="60803" x="3892550" y="3355975"/>
          <p14:tracePt t="60809" x="3908425" y="3348038"/>
          <p14:tracePt t="60817" x="3943350" y="3330575"/>
          <p14:tracePt t="60825" x="3968750" y="3314700"/>
          <p14:tracePt t="60833" x="3994150" y="3297238"/>
          <p14:tracePt t="60841" x="4011613" y="3279775"/>
          <p14:tracePt t="60849" x="4011613" y="3263900"/>
          <p14:tracePt t="60856" x="4011613" y="3246438"/>
          <p14:tracePt t="60864" x="4019550" y="3228975"/>
          <p14:tracePt t="60873" x="4019550" y="3211513"/>
          <p14:tracePt t="60881" x="4019550" y="3203575"/>
          <p14:tracePt t="60899" x="4019550" y="3186113"/>
          <p14:tracePt t="60972" x="4019550" y="3203575"/>
          <p14:tracePt t="60981" x="4027488" y="3228975"/>
          <p14:tracePt t="60988" x="4027488" y="3246438"/>
          <p14:tracePt t="60996" x="4027488" y="3271838"/>
          <p14:tracePt t="61004" x="4037013" y="3297238"/>
          <p14:tracePt t="61012" x="4044950" y="3305175"/>
          <p14:tracePt t="61020" x="4062413" y="3322638"/>
          <p14:tracePt t="61028" x="4070350" y="3340100"/>
          <p14:tracePt t="61036" x="4079875" y="3348038"/>
          <p14:tracePt t="61051" x="4087813" y="3348038"/>
          <p14:tracePt t="61060" x="4087813" y="3355975"/>
          <p14:tracePt t="61067" x="4095750" y="3355975"/>
          <p14:tracePt t="61172" x="4095750" y="3348038"/>
          <p14:tracePt t="61188" x="4105275" y="3340100"/>
          <p14:tracePt t="61212" x="4095750" y="3355975"/>
          <p14:tracePt t="61222" x="4062413" y="3398838"/>
          <p14:tracePt t="61228" x="4044950" y="3416300"/>
          <p14:tracePt t="61240" x="4019550" y="3459163"/>
          <p14:tracePt t="61310" x="4027488" y="3459163"/>
          <p14:tracePt t="61318" x="4052888" y="3449638"/>
          <p14:tracePt t="61326" x="4070350" y="3424238"/>
          <p14:tracePt t="61333" x="4079875" y="3408363"/>
          <p14:tracePt t="61342" x="4087813" y="3408363"/>
          <p14:tracePt t="61351" x="4095750" y="3408363"/>
          <p14:tracePt t="61357" x="4105275" y="3408363"/>
          <p14:tracePt t="61389" x="4095750" y="3408363"/>
          <p14:tracePt t="61397" x="4079875" y="3408363"/>
          <p14:tracePt t="61406" x="4070350" y="3398838"/>
          <p14:tracePt t="61415" x="4062413" y="3398838"/>
          <p14:tracePt t="61421" x="4062413" y="3390900"/>
          <p14:tracePt t="61431" x="4044950" y="3382963"/>
          <p14:tracePt t="61439" x="4044950" y="3373438"/>
          <p14:tracePt t="61446" x="4027488" y="3365500"/>
          <p14:tracePt t="61454" x="4019550" y="3355975"/>
          <p14:tracePt t="61465" x="4011613" y="3355975"/>
          <p14:tracePt t="61470" x="3994150" y="3348038"/>
          <p14:tracePt t="61482" x="3976688" y="3340100"/>
          <p14:tracePt t="61486" x="3968750" y="3330575"/>
          <p14:tracePt t="61496" x="3960813" y="3322638"/>
          <p14:tracePt t="61501" x="3951288" y="3322638"/>
          <p14:tracePt t="61511" x="3951288" y="3314700"/>
          <p14:tracePt t="61599" x="3943350" y="3314700"/>
          <p14:tracePt t="61624" x="3943350" y="3305175"/>
          <p14:tracePt t="61786" x="3943350" y="3297238"/>
          <p14:tracePt t="62961" x="3943350" y="3305175"/>
          <p14:tracePt t="62978" x="3951288" y="3305175"/>
          <p14:tracePt t="62994" x="3960813" y="3314700"/>
          <p14:tracePt t="63010" x="3960813" y="3322638"/>
          <p14:tracePt t="63018" x="3968750" y="3322638"/>
          <p14:tracePt t="63026" x="3976688" y="3322638"/>
          <p14:tracePt t="63033" x="3986213" y="3322638"/>
          <p14:tracePt t="63041" x="3986213" y="3330575"/>
          <p14:tracePt t="63058" x="3986213" y="3340100"/>
          <p14:tracePt t="63074" x="3994150" y="3340100"/>
          <p14:tracePt t="65055" x="3986213" y="3340100"/>
          <p14:tracePt t="65071" x="3976688" y="3340100"/>
          <p14:tracePt t="65080" x="3968750" y="3340100"/>
          <p14:tracePt t="65095" x="3960813" y="3340100"/>
          <p14:tracePt t="65103" x="3951288" y="3340100"/>
          <p14:tracePt t="65128" x="3943350" y="3340100"/>
          <p14:tracePt t="65217" x="3943350" y="3348038"/>
          <p14:tracePt t="65225" x="3943350" y="3355975"/>
          <p14:tracePt t="65233" x="3935413" y="3382963"/>
          <p14:tracePt t="65241" x="3935413" y="3390900"/>
          <p14:tracePt t="65248" x="3935413" y="3416300"/>
          <p14:tracePt t="65257" x="3935413" y="3449638"/>
          <p14:tracePt t="65265" x="3943350" y="3517900"/>
          <p14:tracePt t="65273" x="3960813" y="3586163"/>
          <p14:tracePt t="65281" x="3976688" y="3646488"/>
          <p14:tracePt t="65289" x="3986213" y="3687763"/>
          <p14:tracePt t="65297" x="3986213" y="3748088"/>
          <p14:tracePt t="65305" x="3994150" y="3790950"/>
          <p14:tracePt t="65315" x="3994150" y="3824288"/>
          <p14:tracePt t="65321" x="3994150" y="3841750"/>
          <p14:tracePt t="65330" x="3994150" y="3857625"/>
          <p14:tracePt t="65337" x="3994150" y="3875088"/>
          <p14:tracePt t="65345" x="3994150" y="3900488"/>
          <p14:tracePt t="65353" x="3994150" y="3908425"/>
          <p14:tracePt t="65361" x="3994150" y="3925888"/>
          <p14:tracePt t="65369" x="3994150" y="3935413"/>
          <p14:tracePt t="65378" x="3994150" y="3943350"/>
          <p14:tracePt t="65385" x="3994150" y="3951288"/>
          <p14:tracePt t="65394" x="3994150" y="3960813"/>
          <p14:tracePt t="65409" x="3994150" y="3968750"/>
          <p14:tracePt t="65417" x="3994150" y="3976688"/>
          <p14:tracePt t="65424" x="3986213" y="3976688"/>
          <p14:tracePt t="65433" x="3986213" y="3986213"/>
          <p14:tracePt t="65441" x="3986213" y="3994150"/>
          <p14:tracePt t="65449" x="3986213" y="4002088"/>
          <p14:tracePt t="65467" x="3986213" y="4011613"/>
          <p14:tracePt t="65473" x="3986213" y="4019550"/>
          <p14:tracePt t="65491" x="3986213" y="4027488"/>
          <p14:tracePt t="65499" x="3976688" y="4037013"/>
          <p14:tracePt t="65507" x="3976688" y="4044950"/>
          <p14:tracePt t="65515" x="3976688" y="4052888"/>
          <p14:tracePt t="65523" x="3976688" y="4070350"/>
          <p14:tracePt t="65539" x="3976688" y="4087813"/>
          <p14:tracePt t="65548" x="3976688" y="4095750"/>
          <p14:tracePt t="65555" x="3976688" y="4113213"/>
          <p14:tracePt t="65566" x="3968750" y="4130675"/>
          <p14:tracePt t="65581" x="3968750" y="4138613"/>
          <p14:tracePt t="65588" x="3968750" y="4156075"/>
          <p14:tracePt t="65877" x="3968750" y="4164013"/>
          <p14:tracePt t="65885" x="3968750" y="4171950"/>
          <p14:tracePt t="65909" x="3968750" y="4181475"/>
          <p14:tracePt t="65918" x="3968750" y="4189413"/>
          <p14:tracePt t="65925" x="3968750" y="4197350"/>
          <p14:tracePt t="65950" x="3968750" y="4206875"/>
          <p14:tracePt t="65973" x="3968750" y="4214813"/>
          <p14:tracePt t="65997" x="3976688" y="4214813"/>
          <p14:tracePt t="66024" x="3994150" y="4214813"/>
          <p14:tracePt t="66031" x="3994150" y="4224338"/>
          <p14:tracePt t="66040" x="4011613" y="4224338"/>
          <p14:tracePt t="66046" x="4037013" y="4224338"/>
          <p14:tracePt t="66055" x="4052888" y="4224338"/>
          <p14:tracePt t="66063" x="4079875" y="4224338"/>
          <p14:tracePt t="66071" x="4095750" y="4224338"/>
          <p14:tracePt t="66080" x="4121150" y="4224338"/>
          <p14:tracePt t="66087" x="4146550" y="4224338"/>
          <p14:tracePt t="66095" x="4164013" y="4224338"/>
          <p14:tracePt t="66103" x="4171950" y="4224338"/>
          <p14:tracePt t="66111" x="4197350" y="4224338"/>
          <p14:tracePt t="66119" x="4224338" y="4224338"/>
          <p14:tracePt t="66127" x="4249738" y="4224338"/>
          <p14:tracePt t="66135" x="4275138" y="4224338"/>
          <p14:tracePt t="66144" x="4308475" y="4214813"/>
          <p14:tracePt t="66151" x="4341813" y="4206875"/>
          <p14:tracePt t="66160" x="4384675" y="4206875"/>
          <p14:tracePt t="66167" x="4419600" y="4197350"/>
          <p14:tracePt t="66176" x="4452938" y="4189413"/>
          <p14:tracePt t="66183" x="4478338" y="4189413"/>
          <p14:tracePt t="66191" x="4513263" y="4181475"/>
          <p14:tracePt t="66199" x="4546600" y="4171950"/>
          <p14:tracePt t="66207" x="4589463" y="4164013"/>
          <p14:tracePt t="66215" x="4648200" y="4156075"/>
          <p14:tracePt t="66223" x="4683125" y="4146550"/>
          <p14:tracePt t="66231" x="4733925" y="4138613"/>
          <p14:tracePt t="66239" x="4749800" y="4130675"/>
          <p14:tracePt t="66247" x="4802188" y="4121150"/>
          <p14:tracePt t="66256" x="4868863" y="4113213"/>
          <p14:tracePt t="66266" x="4919663" y="4105275"/>
          <p14:tracePt t="66272" x="4962525" y="4095750"/>
          <p14:tracePt t="66281" x="5022850" y="4087813"/>
          <p14:tracePt t="66288" x="5056188" y="4087813"/>
          <p14:tracePt t="66296" x="5132388" y="4070350"/>
          <p14:tracePt t="66306" x="5175250" y="4062413"/>
          <p14:tracePt t="66312" x="5268913" y="4052888"/>
          <p14:tracePt t="66321" x="5311775" y="4044950"/>
          <p14:tracePt t="66331" x="5387975" y="4019550"/>
          <p14:tracePt t="66338" x="5413375" y="4019550"/>
          <p14:tracePt t="66346" x="5456238" y="4011613"/>
          <p14:tracePt t="66354" x="5497513" y="3986213"/>
          <p14:tracePt t="66362" x="5514975" y="3976688"/>
          <p14:tracePt t="66369" x="5549900" y="3960813"/>
          <p14:tracePt t="66378" x="5565775" y="3951288"/>
          <p14:tracePt t="66386" x="5591175" y="3935413"/>
          <p14:tracePt t="66394" x="5600700" y="3917950"/>
          <p14:tracePt t="66402" x="5608638" y="3900488"/>
          <p14:tracePt t="66409" x="5616575" y="3892550"/>
          <p14:tracePt t="66418" x="5626100" y="3875088"/>
          <p14:tracePt t="66424" x="5634038" y="3857625"/>
          <p14:tracePt t="66433" x="5634038" y="3832225"/>
          <p14:tracePt t="66441" x="5634038" y="3824288"/>
          <p14:tracePt t="66449" x="5641975" y="3798888"/>
          <p14:tracePt t="66458" x="5641975" y="3773488"/>
          <p14:tracePt t="66467" x="5641975" y="3756025"/>
          <p14:tracePt t="66474" x="5641975" y="3738563"/>
          <p14:tracePt t="66483" x="5641975" y="3713163"/>
          <p14:tracePt t="66489" x="5634038" y="3697288"/>
          <p14:tracePt t="66498" x="5634038" y="3671888"/>
          <p14:tracePt t="66506" x="5626100" y="3646488"/>
          <p14:tracePt t="66515" x="5608638" y="3611563"/>
          <p14:tracePt t="66521" x="5600700" y="3594100"/>
          <p14:tracePt t="66531" x="5591175" y="3578225"/>
          <p14:tracePt t="66538" x="5575300" y="3543300"/>
          <p14:tracePt t="66546" x="5565775" y="3527425"/>
          <p14:tracePt t="66554" x="5557838" y="3502025"/>
          <p14:tracePt t="66570" x="5549900" y="3484563"/>
          <p14:tracePt t="66578" x="5549900" y="3459163"/>
          <p14:tracePt t="66588" x="5549900" y="3449638"/>
          <p14:tracePt t="66597" x="5549900" y="3424238"/>
          <p14:tracePt t="66604" x="5549900" y="3408363"/>
          <p14:tracePt t="66612" x="5549900" y="3382963"/>
          <p14:tracePt t="66618" x="5549900" y="3340100"/>
          <p14:tracePt t="66628" x="5549900" y="3305175"/>
          <p14:tracePt t="66636" x="5549900" y="3279775"/>
          <p14:tracePt t="66644" x="5540375" y="3254375"/>
          <p14:tracePt t="66652" x="5540375" y="3221038"/>
          <p14:tracePt t="66659" x="5540375" y="3178175"/>
          <p14:tracePt t="66667" x="5540375" y="3135313"/>
          <p14:tracePt t="66676" x="5540375" y="3101975"/>
          <p14:tracePt t="66683" x="5540375" y="3059113"/>
          <p14:tracePt t="66691" x="5540375" y="3000375"/>
          <p14:tracePt t="66699" x="5540375" y="2957513"/>
          <p14:tracePt t="66708" x="5524500" y="2922588"/>
          <p14:tracePt t="66716" x="5514975" y="2897188"/>
          <p14:tracePt t="66723" x="5507038" y="2855913"/>
          <p14:tracePt t="66730" x="5481638" y="2820988"/>
          <p14:tracePt t="66739" x="5438775" y="2744788"/>
          <p14:tracePt t="66748" x="5405438" y="2701925"/>
          <p14:tracePt t="66755" x="5380038" y="2651125"/>
          <p14:tracePt t="66763" x="5353050" y="2633663"/>
          <p14:tracePt t="66771" x="5319713" y="2600325"/>
          <p14:tracePt t="66779" x="5302250" y="2582863"/>
          <p14:tracePt t="66787" x="5276850" y="2574925"/>
          <p14:tracePt t="66795" x="5251450" y="2566988"/>
          <p14:tracePt t="66802" x="5226050" y="2557463"/>
          <p14:tracePt t="66811" x="5208588" y="2549525"/>
          <p14:tracePt t="66818" x="5192713" y="2541588"/>
          <p14:tracePt t="66835" x="5183188" y="2541588"/>
          <p14:tracePt t="66893" x="5183188" y="2549525"/>
          <p14:tracePt t="66899" x="5183188" y="2557463"/>
          <p14:tracePt t="66909" x="5183188" y="2574925"/>
          <p14:tracePt t="66917" x="5183188" y="2592388"/>
          <p14:tracePt t="66925" x="5192713" y="2625725"/>
          <p14:tracePt t="66933" x="5200650" y="2651125"/>
          <p14:tracePt t="66941" x="5208588" y="2668588"/>
          <p14:tracePt t="66949" x="5208588" y="2693988"/>
          <p14:tracePt t="66957" x="5208588" y="2711450"/>
          <p14:tracePt t="66966" x="5208588" y="2719388"/>
          <p14:tracePt t="66973" x="5208588" y="2736850"/>
          <p14:tracePt t="66982" x="5208588" y="2744788"/>
          <p14:tracePt t="66989" x="5208588" y="2762250"/>
          <p14:tracePt t="66999" x="5208588" y="2778125"/>
          <p14:tracePt t="67014" x="5208588" y="2795588"/>
          <p14:tracePt t="67021" x="5200650" y="2805113"/>
          <p14:tracePt t="67037" x="5200650" y="2813050"/>
          <p14:tracePt t="67045" x="5183188" y="2830513"/>
          <p14:tracePt t="67053" x="5175250" y="2830513"/>
          <p14:tracePt t="67061" x="5167313" y="2846388"/>
          <p14:tracePt t="67069" x="5149850" y="2855913"/>
          <p14:tracePt t="67077" x="5132388" y="2871788"/>
          <p14:tracePt t="67085" x="5116513" y="2881313"/>
          <p14:tracePt t="67093" x="5091113" y="2897188"/>
          <p14:tracePt t="67101" x="5056188" y="2914650"/>
          <p14:tracePt t="67109" x="5005388" y="2940050"/>
          <p14:tracePt t="67117" x="4954588" y="2957513"/>
          <p14:tracePt t="67125" x="4911725" y="2982913"/>
          <p14:tracePt t="67133" x="4818063" y="3033713"/>
          <p14:tracePt t="67143" x="4759325" y="3059113"/>
          <p14:tracePt t="67149" x="4716463" y="3076575"/>
          <p14:tracePt t="67159" x="4673600" y="3109913"/>
          <p14:tracePt t="67167" x="4605338" y="3144838"/>
          <p14:tracePt t="67175" x="4572000" y="3160713"/>
          <p14:tracePt t="67181" x="4538663" y="3170238"/>
          <p14:tracePt t="67199" x="4521200" y="3178175"/>
          <p14:tracePt t="67207" x="4513263" y="3186113"/>
          <p14:tracePt t="67217" x="4503738" y="3186113"/>
          <p14:tracePt t="67223" x="4503738" y="3195638"/>
          <p14:tracePt t="67232" x="4495800" y="3195638"/>
          <p14:tracePt t="67239" x="4486275" y="3203575"/>
          <p14:tracePt t="67248" x="4478338" y="3211513"/>
          <p14:tracePt t="67255" x="4470400" y="3211513"/>
          <p14:tracePt t="67265" x="4460875" y="3221038"/>
          <p14:tracePt t="67271" x="4452938" y="3228975"/>
          <p14:tracePt t="67280" x="4445000" y="3246438"/>
          <p14:tracePt t="67287" x="4435475" y="3246438"/>
          <p14:tracePt t="67295" x="4427538" y="3263900"/>
          <p14:tracePt t="67303" x="4419600" y="3271838"/>
          <p14:tracePt t="67311" x="4410075" y="3271838"/>
          <p14:tracePt t="67319" x="4402138" y="3271838"/>
          <p14:tracePt t="67327" x="4402138" y="3279775"/>
          <p14:tracePt t="67343" x="4402138" y="3289300"/>
          <p14:tracePt t="67359" x="4394200" y="3297238"/>
          <p14:tracePt t="67374" x="4384675" y="3305175"/>
          <p14:tracePt t="67391" x="4384675" y="3314700"/>
          <p14:tracePt t="67407" x="4376738" y="3314700"/>
          <p14:tracePt t="67415" x="4376738" y="3322638"/>
          <p14:tracePt t="67423" x="4368800" y="3330575"/>
          <p14:tracePt t="67433" x="4368800" y="3340100"/>
          <p14:tracePt t="67458" x="4359275" y="3340100"/>
          <p14:tracePt t="67465" x="4359275" y="3348038"/>
          <p14:tracePt t="67474" x="4351338" y="3355975"/>
          <p14:tracePt t="67498" x="4341813" y="3355975"/>
          <p14:tracePt t="67505" x="4341813" y="3365500"/>
          <p14:tracePt t="67529" x="4341813" y="3373438"/>
          <p14:tracePt t="67578" x="4333875" y="3373438"/>
          <p14:tracePt t="67601" x="4325938" y="3382963"/>
          <p14:tracePt t="67617" x="4325938" y="3390900"/>
          <p14:tracePt t="67626" x="4316413" y="3390900"/>
          <p14:tracePt t="67642" x="4316413" y="3398838"/>
          <p14:tracePt t="67649" x="4308475" y="3398838"/>
          <p14:tracePt t="67674" x="4300538" y="3398838"/>
          <p14:tracePt t="67697" x="4291013" y="3408363"/>
          <p14:tracePt t="67706" x="4283075" y="3416300"/>
          <p14:tracePt t="67714" x="4275138" y="3424238"/>
          <p14:tracePt t="67723" x="4265613" y="3424238"/>
          <p14:tracePt t="67731" x="4249738" y="3441700"/>
          <p14:tracePt t="67739" x="4240213" y="3449638"/>
          <p14:tracePt t="67747" x="4224338" y="3459163"/>
          <p14:tracePt t="67754" x="4197350" y="3475038"/>
          <p14:tracePt t="67763" x="4181475" y="3492500"/>
          <p14:tracePt t="67771" x="4171950" y="3509963"/>
          <p14:tracePt t="67779" x="4156075" y="3527425"/>
          <p14:tracePt t="67787" x="4138613" y="3535363"/>
          <p14:tracePt t="67795" x="4113213" y="3552825"/>
          <p14:tracePt t="67811" x="4095750" y="3568700"/>
          <p14:tracePt t="67827" x="4087813" y="3578225"/>
          <p14:tracePt t="67843" x="4079875" y="3586163"/>
          <p14:tracePt t="67858" x="4070350" y="3586163"/>
          <p14:tracePt t="67882" x="4062413" y="3594100"/>
          <p14:tracePt t="67899" x="4052888" y="3603625"/>
          <p14:tracePt t="67915" x="4044950" y="3603625"/>
          <p14:tracePt t="67931" x="4037013" y="3603625"/>
          <p14:tracePt t="67939" x="4027488" y="3611563"/>
          <p14:tracePt t="67955" x="4019550" y="3619500"/>
          <p14:tracePt t="67965" x="4011613" y="3619500"/>
          <p14:tracePt t="67971" x="3994150" y="3619500"/>
          <p14:tracePt t="67981" x="3968750" y="3629025"/>
          <p14:tracePt t="67988" x="3951288" y="3629025"/>
          <p14:tracePt t="67996" x="3925888" y="3629025"/>
          <p14:tracePt t="68004" x="3900488" y="3629025"/>
          <p14:tracePt t="68015" x="3892550" y="3629025"/>
          <p14:tracePt t="68020" x="3875088" y="3629025"/>
          <p14:tracePt t="68031" x="3867150" y="3629025"/>
          <p14:tracePt t="68078" x="3857625" y="3629025"/>
          <p14:tracePt t="68094" x="3849688" y="3629025"/>
          <p14:tracePt t="68101" x="3841750" y="3611563"/>
          <p14:tracePt t="68109" x="3824288" y="3603625"/>
          <p14:tracePt t="68117" x="3824288" y="3594100"/>
          <p14:tracePt t="68125" x="3806825" y="3578225"/>
          <p14:tracePt t="68133" x="3798888" y="3578225"/>
          <p14:tracePt t="68141" x="3790950" y="3560763"/>
          <p14:tracePt t="68149" x="3790950" y="3543300"/>
          <p14:tracePt t="68158" x="3773488" y="3527425"/>
          <p14:tracePt t="68167" x="3763963" y="3502025"/>
          <p14:tracePt t="68173" x="3756025" y="3475038"/>
          <p14:tracePt t="68181" x="3748088" y="3441700"/>
          <p14:tracePt t="68189" x="3730625" y="3382963"/>
          <p14:tracePt t="68198" x="3713163" y="3340100"/>
          <p14:tracePt t="68206" x="3713163" y="3289300"/>
          <p14:tracePt t="68215" x="3705225" y="3263900"/>
          <p14:tracePt t="68221" x="3697288" y="3211513"/>
          <p14:tracePt t="68231" x="3687763" y="3144838"/>
          <p14:tracePt t="68238" x="3679825" y="3094038"/>
          <p14:tracePt t="68245" x="3662363" y="3008313"/>
          <p14:tracePt t="68254" x="3646488" y="2957513"/>
          <p14:tracePt t="68261" x="3646488" y="2940050"/>
          <p14:tracePt t="68271" x="3636963" y="2906713"/>
          <p14:tracePt t="68281" x="3629025" y="2881313"/>
          <p14:tracePt t="68287" x="3619500" y="2863850"/>
          <p14:tracePt t="68296" x="3603625" y="2838450"/>
          <p14:tracePt t="68302" x="3603625" y="2820988"/>
          <p14:tracePt t="68311" x="3594100" y="2805113"/>
          <p14:tracePt t="68327" x="3594100" y="2795588"/>
          <p14:tracePt t="68368" x="3611563" y="2795588"/>
          <p14:tracePt t="68376" x="3636963" y="2795588"/>
          <p14:tracePt t="68383" x="3671888" y="2795588"/>
          <p14:tracePt t="68391" x="3713163" y="2795588"/>
          <p14:tracePt t="68399" x="3773488" y="2795588"/>
          <p14:tracePt t="68408" x="3832225" y="2813050"/>
          <p14:tracePt t="68416" x="3892550" y="2846388"/>
          <p14:tracePt t="68424" x="3994150" y="2906713"/>
          <p14:tracePt t="68431" x="4044950" y="2949575"/>
          <p14:tracePt t="68440" x="4138613" y="3025775"/>
          <p14:tracePt t="68448" x="4224338" y="3135313"/>
          <p14:tracePt t="68456" x="4283075" y="3221038"/>
          <p14:tracePt t="68465" x="4316413" y="3289300"/>
          <p14:tracePt t="68472" x="4359275" y="3416300"/>
          <p14:tracePt t="68481" x="4394200" y="3509963"/>
          <p14:tracePt t="68488" x="4419600" y="3636963"/>
          <p14:tracePt t="68496" x="4460875" y="3841750"/>
          <p14:tracePt t="68503" x="4470400" y="3951288"/>
          <p14:tracePt t="68512" x="4513263" y="4181475"/>
          <p14:tracePt t="68519" x="4554538" y="4351338"/>
          <p14:tracePt t="68527" x="4589463" y="4460875"/>
          <p14:tracePt t="68536" x="4640263" y="4630738"/>
          <p14:tracePt t="68544" x="4648200" y="4691063"/>
          <p14:tracePt t="68552" x="4665663" y="4767263"/>
          <p14:tracePt t="68559" x="4683125" y="4827588"/>
          <p14:tracePt t="68567" x="4683125" y="4860925"/>
          <p14:tracePt t="68578" x="4691063" y="4878388"/>
          <p14:tracePt t="68583" x="4691063" y="4903788"/>
          <p14:tracePt t="68594" x="4691063" y="4919663"/>
          <p14:tracePt t="68609" x="4691063" y="4937125"/>
          <p14:tracePt t="68618" x="4691063" y="4946650"/>
          <p14:tracePt t="68625" x="4691063" y="4954588"/>
          <p14:tracePt t="68633" x="4691063" y="4962525"/>
          <p14:tracePt t="68641" x="4691063" y="4972050"/>
          <p14:tracePt t="68649" x="4691063" y="4979988"/>
          <p14:tracePt t="68658" x="4691063" y="4987925"/>
          <p14:tracePt t="68666" x="4691063" y="4997450"/>
          <p14:tracePt t="68673" x="4691063" y="5013325"/>
          <p14:tracePt t="68681" x="4683125" y="5038725"/>
          <p14:tracePt t="68689" x="4683125" y="5056188"/>
          <p14:tracePt t="68696" x="4673600" y="5091113"/>
          <p14:tracePt t="68705" x="4673600" y="5124450"/>
          <p14:tracePt t="68713" x="4665663" y="5167313"/>
          <p14:tracePt t="68721" x="4665663" y="5208588"/>
          <p14:tracePt t="68729" x="4657725" y="5243513"/>
          <p14:tracePt t="68737" x="4648200" y="5294313"/>
          <p14:tracePt t="68745" x="4640263" y="5311775"/>
          <p14:tracePt t="68753" x="4630738" y="5345113"/>
          <p14:tracePt t="68761" x="4622800" y="5395913"/>
          <p14:tracePt t="68769" x="4605338" y="5438775"/>
          <p14:tracePt t="68777" x="4579938" y="5489575"/>
          <p14:tracePt t="68785" x="4546600" y="5524500"/>
          <p14:tracePt t="68793" x="4513263" y="5575300"/>
          <p14:tracePt t="68801" x="4460875" y="5626100"/>
          <p14:tracePt t="68809" x="4410075" y="5684838"/>
          <p14:tracePt t="68817" x="4359275" y="5719763"/>
          <p14:tracePt t="68825" x="4283075" y="5778500"/>
          <p14:tracePt t="68833" x="4121150" y="5872163"/>
          <p14:tracePt t="68843" x="4037013" y="5915025"/>
          <p14:tracePt t="68849" x="3935413" y="5957888"/>
          <p14:tracePt t="68859" x="3841750" y="6008688"/>
          <p14:tracePt t="68865" x="3713163" y="6049963"/>
          <p14:tracePt t="68882" x="3560763" y="6110288"/>
          <p14:tracePt t="68891" x="3441700" y="6143625"/>
          <p14:tracePt t="68898" x="3330575" y="6178550"/>
          <p14:tracePt t="68907" x="3238500" y="6194425"/>
          <p14:tracePt t="68914" x="3178175" y="6221413"/>
          <p14:tracePt t="68923" x="3119438" y="6229350"/>
          <p14:tracePt t="68931" x="3041650" y="6237288"/>
          <p14:tracePt t="68939" x="2974975" y="6237288"/>
          <p14:tracePt t="68947" x="2914650" y="6237288"/>
          <p14:tracePt t="68955" x="2871788" y="6237288"/>
          <p14:tracePt t="68963" x="2838450" y="6237288"/>
          <p14:tracePt t="68971" x="2820988" y="6237288"/>
          <p14:tracePt t="68979" x="2787650" y="6237288"/>
          <p14:tracePt t="68987" x="2770188" y="6237288"/>
          <p14:tracePt t="68995" x="2752725" y="6246813"/>
          <p14:tracePt t="69003" x="2736850" y="6254750"/>
          <p14:tracePt t="69011" x="2719388" y="6254750"/>
          <p14:tracePt t="69019" x="2693988" y="6262688"/>
          <p14:tracePt t="69027" x="2686050" y="6272213"/>
          <p14:tracePt t="69035" x="2660650" y="6280150"/>
          <p14:tracePt t="69043" x="2625725" y="6288088"/>
          <p14:tracePt t="69051" x="2592388" y="6297613"/>
          <p14:tracePt t="69060" x="2574925" y="6305550"/>
          <p14:tracePt t="69068" x="2549525" y="6305550"/>
          <p14:tracePt t="69075" x="2524125" y="6313488"/>
          <p14:tracePt t="69084" x="2516188" y="6313488"/>
          <p14:tracePt t="69092" x="2498725" y="6323013"/>
          <p14:tracePt t="69101" x="2481263" y="6323013"/>
          <p14:tracePt t="69108" x="2473325" y="6323013"/>
          <p14:tracePt t="69116" x="2473325" y="6330950"/>
          <p14:tracePt t="69126" x="2463800" y="6330950"/>
          <p14:tracePt t="69132" x="2455863" y="6338888"/>
          <p14:tracePt t="69148" x="2438400" y="6338888"/>
          <p14:tracePt t="69158" x="2422525" y="6348413"/>
          <p14:tracePt t="69164" x="2413000" y="6356350"/>
          <p14:tracePt t="69174" x="2387600" y="6365875"/>
          <p14:tracePt t="69181" x="2362200" y="6381750"/>
          <p14:tracePt t="69189" x="2336800" y="6381750"/>
          <p14:tracePt t="69198" x="2319338" y="6391275"/>
          <p14:tracePt t="69206" x="2303463" y="6399213"/>
          <p14:tracePt t="69216" x="2286000" y="6399213"/>
          <p14:tracePt t="69262" x="2278063" y="6399213"/>
          <p14:tracePt t="69269" x="2278063" y="6391275"/>
          <p14:tracePt t="69278" x="2268538" y="6391275"/>
          <p14:tracePt t="69286" x="2260600" y="6373813"/>
          <p14:tracePt t="69294" x="2260600" y="6356350"/>
          <p14:tracePt t="69302" x="2252663" y="6338888"/>
          <p14:tracePt t="69310" x="2243138" y="6313488"/>
          <p14:tracePt t="69318" x="2235200" y="6288088"/>
          <p14:tracePt t="69328" x="2227263" y="6272213"/>
          <p14:tracePt t="69336" x="2209800" y="6237288"/>
          <p14:tracePt t="69342" x="2200275" y="6237288"/>
          <p14:tracePt t="69352" x="2192338" y="6221413"/>
          <p14:tracePt t="69358" x="2184400" y="6203950"/>
          <p14:tracePt t="69366" x="2174875" y="6203950"/>
          <p14:tracePt t="69373" x="2166938" y="6186488"/>
          <p14:tracePt t="69382" x="2159000" y="6161088"/>
          <p14:tracePt t="69389" x="2149475" y="6161088"/>
          <p14:tracePt t="69397" x="2141538" y="6135688"/>
          <p14:tracePt t="69405" x="2124075" y="6118225"/>
          <p14:tracePt t="69421" x="2116138" y="6102350"/>
          <p14:tracePt t="69432" x="2116138" y="6092825"/>
          <p14:tracePt t="69480" x="2116138" y="6084888"/>
          <p14:tracePt t="69488" x="2116138" y="6076950"/>
          <p14:tracePt t="69505" x="2124075" y="6067425"/>
          <p14:tracePt t="69512" x="2141538" y="6042025"/>
          <p14:tracePt t="69519" x="2192338" y="6016625"/>
          <p14:tracePt t="69527" x="2260600" y="5983288"/>
          <p14:tracePt t="69536" x="2319338" y="5940425"/>
          <p14:tracePt t="69544" x="2438400" y="5880100"/>
          <p14:tracePt t="69552" x="2592388" y="5803900"/>
          <p14:tracePt t="69560" x="2711450" y="5745163"/>
          <p14:tracePt t="69567" x="2846388" y="5668963"/>
          <p14:tracePt t="69576" x="3000375" y="5608638"/>
          <p14:tracePt t="69585" x="3246438" y="5489575"/>
          <p14:tracePt t="69591" x="3340100" y="5456238"/>
          <p14:tracePt t="69602" x="3467100" y="5395913"/>
          <p14:tracePt t="69607" x="3586163" y="5353050"/>
          <p14:tracePt t="69616" x="3679825" y="5302250"/>
          <p14:tracePt t="69624" x="3738563" y="5276850"/>
          <p14:tracePt t="69632" x="3790950" y="5235575"/>
          <p14:tracePt t="69640" x="3824288" y="5218113"/>
          <p14:tracePt t="69648" x="3857625" y="5183188"/>
          <p14:tracePt t="69656" x="3883025" y="5132388"/>
          <p14:tracePt t="69666" x="3917950" y="5081588"/>
          <p14:tracePt t="69671" x="3935413" y="5030788"/>
          <p14:tracePt t="69682" x="3951288" y="4954588"/>
          <p14:tracePt t="69688" x="3976688" y="4860925"/>
          <p14:tracePt t="69698" x="3994150" y="4784725"/>
          <p14:tracePt t="69704" x="4019550" y="4657725"/>
          <p14:tracePt t="69716" x="4037013" y="4513263"/>
          <p14:tracePt t="69719" x="4044950" y="4384675"/>
          <p14:tracePt t="69731" x="4044950" y="4300538"/>
          <p14:tracePt t="69738" x="4044950" y="4189413"/>
          <p14:tracePt t="69746" x="4044950" y="4130675"/>
          <p14:tracePt t="69753" x="4044950" y="4011613"/>
          <p14:tracePt t="69761" x="4037013" y="3986213"/>
          <p14:tracePt t="69769" x="4027488" y="3960813"/>
          <p14:tracePt t="69777" x="4019550" y="3925888"/>
          <p14:tracePt t="69785" x="4019550" y="3900488"/>
          <p14:tracePt t="69794" x="4011613" y="3867150"/>
          <p14:tracePt t="69801" x="3994150" y="3849688"/>
          <p14:tracePt t="69809" x="3976688" y="3816350"/>
          <p14:tracePt t="69817" x="3960813" y="3798888"/>
          <p14:tracePt t="69825" x="3943350" y="3781425"/>
          <p14:tracePt t="69832" x="3935413" y="3763963"/>
          <p14:tracePt t="69841" x="3917950" y="3756025"/>
          <p14:tracePt t="69849" x="3900488" y="3748088"/>
          <p14:tracePt t="69857" x="3883025" y="3738563"/>
          <p14:tracePt t="69865" x="3875088" y="3730625"/>
          <p14:tracePt t="69873" x="3857625" y="3722688"/>
          <p14:tracePt t="69882" x="3841750" y="3705225"/>
          <p14:tracePt t="69897" x="3832225" y="3687763"/>
          <p14:tracePt t="69906" x="3824288" y="3671888"/>
          <p14:tracePt t="69915" x="3816350" y="3662363"/>
          <p14:tracePt t="69922" x="3806825" y="3636963"/>
          <p14:tracePt t="69931" x="3798888" y="3611563"/>
          <p14:tracePt t="69938" x="3790950" y="3578225"/>
          <p14:tracePt t="69946" x="3781425" y="3560763"/>
          <p14:tracePt t="69954" x="3773488" y="3527425"/>
          <p14:tracePt t="69965" x="3763963" y="3475038"/>
          <p14:tracePt t="69969" x="3756025" y="3433763"/>
          <p14:tracePt t="69982" x="3748088" y="3398838"/>
          <p14:tracePt t="69986" x="3748088" y="3340100"/>
          <p14:tracePt t="69996" x="3738563" y="3305175"/>
          <p14:tracePt t="70004" x="3730625" y="3279775"/>
          <p14:tracePt t="70012" x="3730625" y="3254375"/>
          <p14:tracePt t="70020" x="3730625" y="3238500"/>
          <p14:tracePt t="70036" x="3730625" y="3228975"/>
          <p14:tracePt t="70044" x="3738563" y="3211513"/>
          <p14:tracePt t="70052" x="3748088" y="3211513"/>
          <p14:tracePt t="70060" x="3763963" y="3195638"/>
          <p14:tracePt t="70068" x="3781425" y="3186113"/>
          <p14:tracePt t="70075" x="3806825" y="3170238"/>
          <p14:tracePt t="70083" x="3824288" y="3160713"/>
          <p14:tracePt t="70091" x="3867150" y="3152775"/>
          <p14:tracePt t="70102" x="3892550" y="3144838"/>
          <p14:tracePt t="70108" x="3925888" y="3135313"/>
          <p14:tracePt t="70115" x="3951288" y="3127375"/>
          <p14:tracePt t="70124" x="3968750" y="3127375"/>
          <p14:tracePt t="70132" x="3976688" y="3127375"/>
          <p14:tracePt t="70139" x="3986213" y="3127375"/>
          <p14:tracePt t="70148" x="3994150" y="3127375"/>
          <p14:tracePt t="70165" x="4002088" y="3127375"/>
          <p14:tracePt t="70171" x="4011613" y="3127375"/>
          <p14:tracePt t="70179" x="4019550" y="3127375"/>
          <p14:tracePt t="70187" x="4037013" y="3127375"/>
          <p14:tracePt t="70195" x="4052888" y="3127375"/>
          <p14:tracePt t="70203" x="4070350" y="3127375"/>
          <p14:tracePt t="70211" x="4105275" y="3127375"/>
          <p14:tracePt t="70219" x="4113213" y="3127375"/>
          <p14:tracePt t="70228" x="4146550" y="3127375"/>
          <p14:tracePt t="70235" x="4197350" y="3152775"/>
          <p14:tracePt t="70244" x="4214813" y="3160713"/>
          <p14:tracePt t="70251" x="4224338" y="3170238"/>
          <p14:tracePt t="70259" x="4240213" y="3186113"/>
          <p14:tracePt t="70269" x="4249738" y="3203575"/>
          <p14:tracePt t="70276" x="4257675" y="3221038"/>
          <p14:tracePt t="70285" x="4257675" y="3228975"/>
          <p14:tracePt t="70291" x="4257675" y="3246438"/>
          <p14:tracePt t="70301" x="4257675" y="3263900"/>
          <p14:tracePt t="70309" x="4257675" y="3289300"/>
          <p14:tracePt t="70317" x="4257675" y="3314700"/>
          <p14:tracePt t="70325" x="4257675" y="3340100"/>
          <p14:tracePt t="70333" x="4257675" y="3373438"/>
          <p14:tracePt t="70341" x="4265613" y="3398838"/>
          <p14:tracePt t="70349" x="4275138" y="3424238"/>
          <p14:tracePt t="70365" x="4283075" y="3424238"/>
          <p14:tracePt t="70381" x="4291013" y="3424238"/>
          <p14:tracePt t="70390" x="4308475" y="3424238"/>
          <p14:tracePt t="70398" x="4376738" y="3424238"/>
          <p14:tracePt t="70406" x="4460875" y="3416300"/>
          <p14:tracePt t="70415" x="4554538" y="3390900"/>
          <p14:tracePt t="70421" x="4691063" y="3355975"/>
          <p14:tracePt t="70431" x="4946650" y="3289300"/>
          <p14:tracePt t="70438" x="5099050" y="3221038"/>
          <p14:tracePt t="70446" x="5395913" y="3119438"/>
          <p14:tracePt t="70454" x="5608638" y="3041650"/>
          <p14:tracePt t="70461" x="5735638" y="3008313"/>
          <p14:tracePt t="70469" x="5889625" y="2940050"/>
          <p14:tracePt t="70477" x="5999163" y="2906713"/>
          <p14:tracePt t="70485" x="6042025" y="2889250"/>
          <p14:tracePt t="70501" x="6049963" y="2889250"/>
          <p14:tracePt t="70509" x="6049963" y="2881313"/>
          <p14:tracePt t="70568" x="6042025" y="2897188"/>
          <p14:tracePt t="70574" x="6024563" y="2914650"/>
          <p14:tracePt t="70583" x="5999163" y="2957513"/>
          <p14:tracePt t="70592" x="5965825" y="2990850"/>
          <p14:tracePt t="70601" x="5948363" y="3008313"/>
          <p14:tracePt t="70607" x="5922963" y="3041650"/>
          <p14:tracePt t="70618" x="5880100" y="3067050"/>
          <p14:tracePt t="70623" x="5854700" y="3084513"/>
          <p14:tracePt t="70632" x="5846763" y="3109913"/>
          <p14:tracePt t="70640" x="5829300" y="3119438"/>
          <p14:tracePt t="70648" x="5813425" y="3127375"/>
          <p14:tracePt t="70656" x="5803900" y="3127375"/>
          <p14:tracePt t="70665" x="5795963" y="3144838"/>
          <p14:tracePt t="70671" x="5770563" y="3152775"/>
          <p14:tracePt t="70681" x="5745163" y="3160713"/>
          <p14:tracePt t="70688" x="5727700" y="3178175"/>
          <p14:tracePt t="70696" x="5694363" y="3186113"/>
          <p14:tracePt t="70704" x="5668963" y="3186113"/>
          <p14:tracePt t="70712" x="5634038" y="3195638"/>
          <p14:tracePt t="70719" x="5600700" y="3203575"/>
          <p14:tracePt t="70728" x="5583238" y="3211513"/>
          <p14:tracePt t="70736" x="5532438" y="3221038"/>
          <p14:tracePt t="70745" x="5514975" y="3221038"/>
          <p14:tracePt t="70752" x="5489575" y="3228975"/>
          <p14:tracePt t="70760" x="5456238" y="3228975"/>
          <p14:tracePt t="70767" x="5438775" y="3228975"/>
          <p14:tracePt t="70777" x="5413375" y="3228975"/>
          <p14:tracePt t="70783" x="5395913" y="3228975"/>
          <p14:tracePt t="70841" x="5387975" y="3228975"/>
          <p14:tracePt t="70865" x="5380038" y="3228975"/>
          <p14:tracePt t="70880" x="5370513" y="3221038"/>
          <p14:tracePt t="70896" x="5370513" y="3211513"/>
          <p14:tracePt t="70937" x="5362575" y="3203575"/>
          <p14:tracePt t="70945" x="5362575" y="3195638"/>
          <p14:tracePt t="70953" x="5362575" y="3186113"/>
          <p14:tracePt t="70961" x="5353050" y="3178175"/>
          <p14:tracePt t="70977" x="5353050" y="3170238"/>
          <p14:tracePt t="71001" x="5353050" y="3160713"/>
          <p14:tracePt t="71058" x="5353050" y="3152775"/>
          <p14:tracePt t="71090" x="5353050" y="3144838"/>
          <p14:tracePt t="72542" x="5337175" y="3144838"/>
          <p14:tracePt t="72549" x="5319713" y="3144838"/>
          <p14:tracePt t="72557" x="5311775" y="3144838"/>
          <p14:tracePt t="72565" x="5294313" y="3152775"/>
          <p14:tracePt t="72573" x="5276850" y="3152775"/>
          <p14:tracePt t="72589" x="5268913" y="3152775"/>
          <p14:tracePt t="72597" x="5260975" y="3152775"/>
          <p14:tracePt t="72630" x="5251450" y="3152775"/>
          <p14:tracePt t="72645" x="5243513" y="3144838"/>
          <p14:tracePt t="72653" x="5243513" y="3135313"/>
          <p14:tracePt t="72661" x="5235575" y="3127375"/>
          <p14:tracePt t="72669" x="5235575" y="3109913"/>
          <p14:tracePt t="72677" x="5226050" y="3094038"/>
          <p14:tracePt t="72685" x="5226050" y="3076575"/>
          <p14:tracePt t="72694" x="5226050" y="3051175"/>
          <p14:tracePt t="72701" x="5218113" y="3016250"/>
          <p14:tracePt t="72710" x="5218113" y="2974975"/>
          <p14:tracePt t="72718" x="5208588" y="2932113"/>
          <p14:tracePt t="72726" x="5208588" y="2897188"/>
          <p14:tracePt t="72734" x="5200650" y="2863850"/>
          <p14:tracePt t="72741" x="5200650" y="2830513"/>
          <p14:tracePt t="72750" x="5192713" y="2805113"/>
          <p14:tracePt t="72758" x="5192713" y="2778125"/>
          <p14:tracePt t="72766" x="5192713" y="2744788"/>
          <p14:tracePt t="72774" x="5192713" y="2711450"/>
          <p14:tracePt t="72782" x="5192713" y="2686050"/>
          <p14:tracePt t="72789" x="5192713" y="2651125"/>
          <p14:tracePt t="72798" x="5192713" y="2617788"/>
          <p14:tracePt t="72805" x="5192713" y="2592388"/>
          <p14:tracePt t="72815" x="5192713" y="2574925"/>
          <p14:tracePt t="72821" x="5200650" y="2549525"/>
          <p14:tracePt t="72831" x="5208588" y="2532063"/>
          <p14:tracePt t="72837" x="5218113" y="2524125"/>
          <p14:tracePt t="72846" x="5226050" y="2516188"/>
          <p14:tracePt t="72853" x="5235575" y="2498725"/>
          <p14:tracePt t="72871" x="5243513" y="2481263"/>
          <p14:tracePt t="72879" x="5268913" y="2455863"/>
          <p14:tracePt t="72899" x="5294313" y="2438400"/>
          <p14:tracePt t="72903" x="5302250" y="2430463"/>
          <p14:tracePt t="72911" x="5319713" y="2422525"/>
          <p14:tracePt t="72927" x="5337175" y="2413000"/>
          <p14:tracePt t="72943" x="5345113" y="2413000"/>
          <p14:tracePt t="72959" x="5353050" y="2413000"/>
          <p14:tracePt t="72967" x="5362575" y="2422525"/>
          <p14:tracePt t="72975" x="5370513" y="2430463"/>
          <p14:tracePt t="72983" x="5370513" y="2447925"/>
          <p14:tracePt t="72991" x="5387975" y="2463800"/>
          <p14:tracePt t="72999" x="5405438" y="2489200"/>
          <p14:tracePt t="73007" x="5421313" y="2524125"/>
          <p14:tracePt t="73016" x="5438775" y="2541588"/>
          <p14:tracePt t="73023" x="5456238" y="2574925"/>
          <p14:tracePt t="73031" x="5464175" y="2600325"/>
          <p14:tracePt t="73039" x="5472113" y="2625725"/>
          <p14:tracePt t="73048" x="5489575" y="2651125"/>
          <p14:tracePt t="73055" x="5497513" y="2668588"/>
          <p14:tracePt t="73067" x="5497513" y="2711450"/>
          <p14:tracePt t="73071" x="5497513" y="2736850"/>
          <p14:tracePt t="73081" x="5507038" y="2762250"/>
          <p14:tracePt t="73088" x="5507038" y="2795588"/>
          <p14:tracePt t="73098" x="5507038" y="2813050"/>
          <p14:tracePt t="73104" x="5507038" y="2838450"/>
          <p14:tracePt t="73115" x="5507038" y="2871788"/>
          <p14:tracePt t="73120" x="5507038" y="2889250"/>
          <p14:tracePt t="73131" x="5507038" y="2922588"/>
          <p14:tracePt t="73137" x="5507038" y="2949575"/>
          <p14:tracePt t="73146" x="5507038" y="2965450"/>
          <p14:tracePt t="73154" x="5507038" y="3000375"/>
          <p14:tracePt t="73162" x="5507038" y="3025775"/>
          <p14:tracePt t="73169" x="5497513" y="3051175"/>
          <p14:tracePt t="73178" x="5497513" y="3067050"/>
          <p14:tracePt t="73186" x="5497513" y="3094038"/>
          <p14:tracePt t="73194" x="5497513" y="3119438"/>
          <p14:tracePt t="73202" x="5497513" y="3135313"/>
          <p14:tracePt t="73209" x="5489575" y="3152775"/>
          <p14:tracePt t="73218" x="5489575" y="3178175"/>
          <p14:tracePt t="73226" x="5481638" y="3203575"/>
          <p14:tracePt t="73233" x="5472113" y="3221038"/>
          <p14:tracePt t="73240" x="5464175" y="3246438"/>
          <p14:tracePt t="73248" x="5446713" y="3263900"/>
          <p14:tracePt t="73257" x="5438775" y="3271838"/>
          <p14:tracePt t="73273" x="5438775" y="3289300"/>
          <p14:tracePt t="73281" x="5430838" y="3289300"/>
          <p14:tracePt t="73289" x="5421313" y="3297238"/>
          <p14:tracePt t="73305" x="5413375" y="3305175"/>
          <p14:tracePt t="73314" x="5405438" y="3305175"/>
          <p14:tracePt t="73321" x="5395913" y="3305175"/>
          <p14:tracePt t="73330" x="5387975" y="3305175"/>
          <p14:tracePt t="73337" x="5380038" y="3305175"/>
          <p14:tracePt t="73361" x="5370513" y="3305175"/>
          <p14:tracePt t="73371" x="5362575" y="3305175"/>
          <p14:tracePt t="73387" x="5353050" y="3297238"/>
          <p14:tracePt t="73393" x="5353050" y="3289300"/>
          <p14:tracePt t="73404" x="5337175" y="3271838"/>
          <p14:tracePt t="73409" x="5327650" y="3254375"/>
          <p14:tracePt t="73419" x="5319713" y="3228975"/>
          <p14:tracePt t="73428" x="5319713" y="3221038"/>
          <p14:tracePt t="73435" x="5311775" y="3203575"/>
          <p14:tracePt t="73444" x="5302250" y="3178175"/>
          <p14:tracePt t="73451" x="5302250" y="3152775"/>
          <p14:tracePt t="73460" x="5302250" y="3135313"/>
          <p14:tracePt t="73468" x="5302250" y="3109913"/>
          <p14:tracePt t="73476" x="5302250" y="3084513"/>
          <p14:tracePt t="73483" x="5302250" y="3067050"/>
          <p14:tracePt t="73491" x="5302250" y="3051175"/>
          <p14:tracePt t="73500" x="5302250" y="3041650"/>
          <p14:tracePt t="73508" x="5302250" y="3025775"/>
          <p14:tracePt t="73515" x="5302250" y="3016250"/>
          <p14:tracePt t="73524" x="5302250" y="3008313"/>
          <p14:tracePt t="73531" x="5302250" y="3000375"/>
          <p14:tracePt t="73539" x="5302250" y="2990850"/>
          <p14:tracePt t="73572" x="5276850" y="2990850"/>
          <p14:tracePt t="73582" x="5260975" y="3016250"/>
          <p14:tracePt t="73588" x="5200650" y="3094038"/>
          <p14:tracePt t="73813" x="5218113" y="3067050"/>
          <p14:tracePt t="73821" x="5251450" y="3033713"/>
          <p14:tracePt t="73829" x="5276850" y="3025775"/>
          <p14:tracePt t="73837" x="5302250" y="3016250"/>
          <p14:tracePt t="73845" x="5337175" y="3000375"/>
          <p14:tracePt t="73853" x="5370513" y="2990850"/>
          <p14:tracePt t="73861" x="5387975" y="2990850"/>
          <p14:tracePt t="73869" x="5405438" y="2990850"/>
          <p14:tracePt t="73877" x="5438775" y="2990850"/>
          <p14:tracePt t="73898" x="5497513" y="2990850"/>
          <p14:tracePt t="73901" x="5524500" y="3000375"/>
          <p14:tracePt t="73909" x="5557838" y="3016250"/>
          <p14:tracePt t="73917" x="5626100" y="3033713"/>
          <p14:tracePt t="73925" x="5684838" y="3067050"/>
          <p14:tracePt t="73933" x="5735638" y="3084513"/>
          <p14:tracePt t="73943" x="5795963" y="3119438"/>
          <p14:tracePt t="73949" x="5915025" y="3178175"/>
          <p14:tracePt t="73959" x="5965825" y="3203575"/>
          <p14:tracePt t="73966" x="6067425" y="3279775"/>
          <p14:tracePt t="73976" x="6118225" y="3305175"/>
          <p14:tracePt t="73981" x="6211888" y="3373438"/>
          <p14:tracePt t="73992" x="6262688" y="3424238"/>
          <p14:tracePt t="74003" x="6288088" y="3441700"/>
          <p14:tracePt t="74008" x="6313488" y="3475038"/>
          <p14:tracePt t="74016" x="6348413" y="3517900"/>
          <p14:tracePt t="74024" x="6356350" y="3543300"/>
          <p14:tracePt t="74032" x="6373813" y="3560763"/>
          <p14:tracePt t="74039" x="6381750" y="3586163"/>
          <p14:tracePt t="74048" x="6381750" y="3603625"/>
          <p14:tracePt t="74056" x="6391275" y="3629025"/>
          <p14:tracePt t="74065" x="6391275" y="3646488"/>
          <p14:tracePt t="74071" x="6399213" y="3671888"/>
          <p14:tracePt t="74081" x="6407150" y="3697288"/>
          <p14:tracePt t="74087" x="6407150" y="3722688"/>
          <p14:tracePt t="74096" x="6416675" y="3756025"/>
          <p14:tracePt t="74104" x="6416675" y="3790950"/>
          <p14:tracePt t="74112" x="6416675" y="3824288"/>
          <p14:tracePt t="74120" x="6416675" y="3841750"/>
          <p14:tracePt t="74128" x="6416675" y="3875088"/>
          <p14:tracePt t="74136" x="6416675" y="3892550"/>
          <p14:tracePt t="74144" x="6416675" y="3900488"/>
          <p14:tracePt t="74152" x="6416675" y="3917950"/>
          <p14:tracePt t="74160" x="6416675" y="3935413"/>
          <p14:tracePt t="74176" x="6416675" y="3943350"/>
          <p14:tracePt t="74184" x="6416675" y="3951288"/>
          <p14:tracePt t="74208" x="6407150" y="3951288"/>
          <p14:tracePt t="74885" x="6391275" y="3951288"/>
          <p14:tracePt t="74893" x="6381750" y="3951288"/>
          <p14:tracePt t="74901" x="6373813" y="3951288"/>
          <p14:tracePt t="74909" x="6356350" y="3960813"/>
          <p14:tracePt t="74917" x="6348413" y="3960813"/>
          <p14:tracePt t="74925" x="6330950" y="3960813"/>
          <p14:tracePt t="74933" x="6297613" y="3968750"/>
          <p14:tracePt t="74941" x="6280150" y="3968750"/>
          <p14:tracePt t="74949" x="6262688" y="3968750"/>
          <p14:tracePt t="74957" x="6237288" y="3976688"/>
          <p14:tracePt t="74965" x="6211888" y="3976688"/>
          <p14:tracePt t="74973" x="6186488" y="3986213"/>
          <p14:tracePt t="74982" x="6161088" y="3994150"/>
          <p14:tracePt t="74989" x="6127750" y="4002088"/>
          <p14:tracePt t="74998" x="6092825" y="4011613"/>
          <p14:tracePt t="75006" x="6059488" y="4019550"/>
          <p14:tracePt t="75015" x="6016625" y="4027488"/>
          <p14:tracePt t="75022" x="5983288" y="4044950"/>
          <p14:tracePt t="75031" x="5948363" y="4052888"/>
          <p14:tracePt t="75038" x="5897563" y="4070350"/>
          <p14:tracePt t="75046" x="5838825" y="4095750"/>
          <p14:tracePt t="75054" x="5719763" y="4130675"/>
          <p14:tracePt t="75062" x="5659438" y="4138613"/>
          <p14:tracePt t="75070" x="5600700" y="4156075"/>
          <p14:tracePt t="75078" x="5532438" y="4171950"/>
          <p14:tracePt t="75088" x="5464175" y="4181475"/>
          <p14:tracePt t="75094" x="5438775" y="4181475"/>
          <p14:tracePt t="75104" x="5345113" y="4189413"/>
          <p14:tracePt t="75111" x="5302250" y="4189413"/>
          <p14:tracePt t="75120" x="5243513" y="4189413"/>
          <p14:tracePt t="75128" x="5175250" y="4189413"/>
          <p14:tracePt t="75136" x="5116513" y="4189413"/>
          <p14:tracePt t="75143" x="5056188" y="4189413"/>
          <p14:tracePt t="75151" x="4997450" y="4189413"/>
          <p14:tracePt t="75160" x="4937125" y="4181475"/>
          <p14:tracePt t="75168" x="4868863" y="4156075"/>
          <p14:tracePt t="75176" x="4802188" y="4138613"/>
          <p14:tracePt t="75183" x="4741863" y="4113213"/>
          <p14:tracePt t="75192" x="4640263" y="4079875"/>
          <p14:tracePt t="75202" x="4564063" y="4044950"/>
          <p14:tracePt t="75207" x="4503738" y="4019550"/>
          <p14:tracePt t="75218" x="4445000" y="3994150"/>
          <p14:tracePt t="75224" x="4333875" y="3951288"/>
          <p14:tracePt t="75232" x="4291013" y="3935413"/>
          <p14:tracePt t="75239" x="4214813" y="3900488"/>
          <p14:tracePt t="75248" x="4164013" y="3883025"/>
          <p14:tracePt t="75255" x="4130675" y="3867150"/>
          <p14:tracePt t="75265" x="4095750" y="3841750"/>
          <p14:tracePt t="75271" x="4062413" y="3816350"/>
          <p14:tracePt t="75281" x="4019550" y="3790950"/>
          <p14:tracePt t="75287" x="3994150" y="3773488"/>
          <p14:tracePt t="75296" x="3986213" y="3756025"/>
          <p14:tracePt t="75304" x="3968750" y="3738563"/>
          <p14:tracePt t="75312" x="3960813" y="3722688"/>
          <p14:tracePt t="75320" x="3943350" y="3705225"/>
          <p14:tracePt t="75328" x="3935413" y="3687763"/>
          <p14:tracePt t="75336" x="3917950" y="3671888"/>
          <p14:tracePt t="75343" x="3917950" y="3654425"/>
          <p14:tracePt t="75351" x="3908425" y="3636963"/>
          <p14:tracePt t="75359" x="3892550" y="3619500"/>
          <p14:tracePt t="75368" x="3875088" y="3603625"/>
          <p14:tracePt t="75378" x="3857625" y="3578225"/>
          <p14:tracePt t="75383" x="3857625" y="3568700"/>
          <p14:tracePt t="75394" x="3849688" y="3552825"/>
          <p14:tracePt t="75402" x="3849688" y="3543300"/>
          <p14:tracePt t="75409" x="3841750" y="3527425"/>
          <p14:tracePt t="75419" x="3841750" y="3509963"/>
          <p14:tracePt t="75425" x="3832225" y="3509963"/>
          <p14:tracePt t="75433" x="3832225" y="3484563"/>
          <p14:tracePt t="75441" x="3832225" y="3475038"/>
          <p14:tracePt t="75449" x="3824288" y="3449638"/>
          <p14:tracePt t="75458" x="3824288" y="3433763"/>
          <p14:tracePt t="75474" x="3824288" y="3416300"/>
          <p14:tracePt t="75483" x="3824288" y="3408363"/>
          <p14:tracePt t="75498" x="3824288" y="3390900"/>
          <p14:tracePt t="75515" x="3824288" y="3373438"/>
          <p14:tracePt t="75521" x="3824288" y="3355975"/>
          <p14:tracePt t="75538" x="3824288" y="3340100"/>
          <p14:tracePt t="75546" x="3824288" y="3330575"/>
          <p14:tracePt t="75554" x="3824288" y="3322638"/>
          <p14:tracePt t="75561" x="3816350" y="3322638"/>
          <p14:tracePt t="75570" x="3816350" y="3314700"/>
          <p14:tracePt t="75578" x="3816350" y="3305175"/>
          <p14:tracePt t="75586" x="3816350" y="3297238"/>
          <p14:tracePt t="75594" x="3816350" y="3289300"/>
          <p14:tracePt t="75601" x="3816350" y="3279775"/>
          <p14:tracePt t="75610" x="3806825" y="3263900"/>
          <p14:tracePt t="75618" x="3798888" y="3246438"/>
          <p14:tracePt t="75626" x="3790950" y="3238500"/>
          <p14:tracePt t="75633" x="3790950" y="3228975"/>
          <p14:tracePt t="75643" x="3781425" y="3221038"/>
          <p14:tracePt t="75650" x="3781425" y="3211513"/>
          <p14:tracePt t="75660" x="3773488" y="3203575"/>
          <p14:tracePt t="75667" x="3763963" y="3195638"/>
          <p14:tracePt t="75676" x="3756025" y="3186113"/>
          <p14:tracePt t="75683" x="3756025" y="3178175"/>
          <p14:tracePt t="75691" x="3748088" y="3170238"/>
          <p14:tracePt t="75700" x="3738563" y="3160713"/>
          <p14:tracePt t="75717" x="3730625" y="3152775"/>
          <p14:tracePt t="75731" x="3730625" y="3144838"/>
          <p14:tracePt t="75748" x="3730625" y="3135313"/>
          <p14:tracePt t="75756" x="3730625" y="3127375"/>
          <p14:tracePt t="75765" x="3730625" y="3119438"/>
          <p14:tracePt t="75781" x="3730625" y="3101975"/>
          <p14:tracePt t="75789" x="3730625" y="3094038"/>
          <p14:tracePt t="75797" x="3722688" y="3094038"/>
          <p14:tracePt t="75803" x="3722688" y="3076575"/>
          <p14:tracePt t="75819" x="3713163" y="3059113"/>
          <p14:tracePt t="75827" x="3713163" y="3051175"/>
          <p14:tracePt t="75835" x="3713163" y="3041650"/>
          <p14:tracePt t="75842" x="3713163" y="3033713"/>
          <p14:tracePt t="75851" x="3705225" y="3016250"/>
          <p14:tracePt t="75859" x="3705225" y="3008313"/>
          <p14:tracePt t="75867" x="3705225" y="3000375"/>
          <p14:tracePt t="75881" x="3697288" y="2990850"/>
          <p14:tracePt t="75883" x="3697288" y="2982913"/>
          <p14:tracePt t="75891" x="3687763" y="2974975"/>
          <p14:tracePt t="75898" x="3687763" y="2965450"/>
          <p14:tracePt t="75907" x="3679825" y="2965450"/>
          <p14:tracePt t="75915" x="3679825" y="2957513"/>
          <p14:tracePt t="75941" x="3679825" y="2949575"/>
          <p14:tracePt t="76086" x="3671888" y="2949575"/>
          <p14:tracePt t="76102" x="3662363" y="2949575"/>
          <p14:tracePt t="76126" x="3654425" y="2949575"/>
          <p14:tracePt t="76133" x="3646488" y="2949575"/>
          <p14:tracePt t="76149" x="3636963" y="2949575"/>
          <p14:tracePt t="76165" x="3629025" y="2949575"/>
          <p14:tracePt t="76181" x="3629025" y="2957513"/>
          <p14:tracePt t="76205" x="3629025" y="2965450"/>
          <p14:tracePt t="76220" x="3629025" y="2974975"/>
          <p14:tracePt t="76231" x="3629025" y="2982913"/>
          <p14:tracePt t="76247" x="3629025" y="2990850"/>
          <p14:tracePt t="76253" x="3629025" y="3000375"/>
          <p14:tracePt t="76263" x="3636963" y="3000375"/>
          <p14:tracePt t="76271" x="3646488" y="3008313"/>
          <p14:tracePt t="76281" x="3646488" y="3016250"/>
          <p14:tracePt t="76288" x="3654425" y="3025775"/>
          <p14:tracePt t="76304" x="3654425" y="3033713"/>
          <p14:tracePt t="76311" x="3662363" y="3041650"/>
          <p14:tracePt t="76320" x="3671888" y="3041650"/>
          <p14:tracePt t="76336" x="3679825" y="3051175"/>
          <p14:tracePt t="76344" x="3687763" y="3051175"/>
          <p14:tracePt t="76351" x="3697288" y="3051175"/>
          <p14:tracePt t="76360" x="3697288" y="3059113"/>
          <p14:tracePt t="76367" x="3705225" y="3059113"/>
          <p14:tracePt t="76375" x="3713163" y="3059113"/>
          <p14:tracePt t="76391" x="3722688" y="3059113"/>
          <p14:tracePt t="76399" x="3730625" y="3059113"/>
          <p14:tracePt t="76415" x="3738563" y="3059113"/>
          <p14:tracePt t="76523" x="3738563" y="3051175"/>
          <p14:tracePt t="76561" x="3738563" y="3059113"/>
          <p14:tracePt t="76570" x="3756025" y="3076575"/>
          <p14:tracePt t="76578" x="3773488" y="3101975"/>
          <p14:tracePt t="76586" x="3790950" y="3119438"/>
          <p14:tracePt t="76593" x="3816350" y="3144838"/>
          <p14:tracePt t="76602" x="3849688" y="3170238"/>
          <p14:tracePt t="76609" x="3875088" y="3195638"/>
          <p14:tracePt t="76618" x="3900488" y="3221038"/>
          <p14:tracePt t="76626" x="3925888" y="3238500"/>
          <p14:tracePt t="76633" x="3935413" y="3246438"/>
          <p14:tracePt t="76642" x="3943350" y="3254375"/>
          <p14:tracePt t="76658" x="3951288" y="3254375"/>
          <p14:tracePt t="76745" x="3935413" y="3246438"/>
          <p14:tracePt t="76754" x="3925888" y="3246438"/>
          <p14:tracePt t="76762" x="3900488" y="3246438"/>
          <p14:tracePt t="76770" x="3867150" y="3246438"/>
          <p14:tracePt t="76777" x="3816350" y="3246438"/>
          <p14:tracePt t="76787" x="3781425" y="3246438"/>
          <p14:tracePt t="76793" x="3748088" y="3254375"/>
          <p14:tracePt t="76803" x="3713163" y="3271838"/>
          <p14:tracePt t="76809" x="3705225" y="3279775"/>
          <p14:tracePt t="76819" x="3697288" y="3297238"/>
          <p14:tracePt t="76827" x="3697288" y="3305175"/>
          <p14:tracePt t="76835" x="3697288" y="3330575"/>
          <p14:tracePt t="76843" x="3697288" y="3340100"/>
          <p14:tracePt t="76851" x="3697288" y="3355975"/>
          <p14:tracePt t="76859" x="3713163" y="3373438"/>
          <p14:tracePt t="76867" x="3738563" y="3398838"/>
          <p14:tracePt t="76875" x="3763963" y="3416300"/>
          <p14:tracePt t="76883" x="3781425" y="3424238"/>
          <p14:tracePt t="76891" x="3798888" y="3441700"/>
          <p14:tracePt t="76899" x="3849688" y="3459163"/>
          <p14:tracePt t="76907" x="3867150" y="3467100"/>
          <p14:tracePt t="76915" x="3892550" y="3467100"/>
          <p14:tracePt t="76923" x="3951288" y="3475038"/>
          <p14:tracePt t="76931" x="3968750" y="3475038"/>
          <p14:tracePt t="76939" x="3994150" y="3475038"/>
          <p14:tracePt t="76947" x="4019550" y="3475038"/>
          <p14:tracePt t="76955" x="4037013" y="3475038"/>
          <p14:tracePt t="76964" x="4052888" y="3475038"/>
          <p14:tracePt t="76971" x="4070350" y="3467100"/>
          <p14:tracePt t="76980" x="4079875" y="3459163"/>
          <p14:tracePt t="76987" x="4087813" y="3441700"/>
          <p14:tracePt t="76995" x="4095750" y="3441700"/>
          <p14:tracePt t="77003" x="4105275" y="3424238"/>
          <p14:tracePt t="77011" x="4105275" y="3416300"/>
          <p14:tracePt t="77035" x="4105275" y="3408363"/>
          <p14:tracePt t="77101" x="4095750" y="3408363"/>
          <p14:tracePt t="77230" x="4095750" y="3398838"/>
          <p14:tracePt t="77238" x="4095750" y="3390900"/>
          <p14:tracePt t="77246" x="4087813" y="3382963"/>
          <p14:tracePt t="77253" x="4079875" y="3365500"/>
          <p14:tracePt t="77261" x="4070350" y="3348038"/>
          <p14:tracePt t="77268" x="4052888" y="3340100"/>
          <p14:tracePt t="77277" x="4052888" y="3330575"/>
          <p14:tracePt t="77285" x="4027488" y="3314700"/>
          <p14:tracePt t="77293" x="4019550" y="3314700"/>
          <p14:tracePt t="77301" x="4011613" y="3305175"/>
          <p14:tracePt t="77309" x="4002088" y="3305175"/>
          <p14:tracePt t="77317" x="3994150" y="3305175"/>
          <p14:tracePt t="77325" x="3976688" y="3305175"/>
          <p14:tracePt t="77333" x="3951288" y="3305175"/>
          <p14:tracePt t="77342" x="3943350" y="3305175"/>
          <p14:tracePt t="77349" x="3917950" y="3305175"/>
          <p14:tracePt t="77359" x="3908425" y="3305175"/>
          <p14:tracePt t="77367" x="3892550" y="3305175"/>
          <p14:tracePt t="77375" x="3875088" y="3305175"/>
          <p14:tracePt t="77463" x="3875088" y="3297238"/>
          <p14:tracePt t="77479" x="3875088" y="3279775"/>
          <p14:tracePt t="77487" x="3875088" y="3271838"/>
          <p14:tracePt t="77495" x="3875088" y="3263900"/>
          <p14:tracePt t="77503" x="3867150" y="3254375"/>
          <p14:tracePt t="77511" x="3867150" y="3246438"/>
          <p14:tracePt t="77519" x="3857625" y="3238500"/>
          <p14:tracePt t="77528" x="3857625" y="3228975"/>
          <p14:tracePt t="77536" x="3849688" y="3221038"/>
          <p14:tracePt t="77544" x="3849688" y="3211513"/>
          <p14:tracePt t="77552" x="3841750" y="3203575"/>
          <p14:tracePt t="77560" x="3832225" y="3203575"/>
          <p14:tracePt t="77568" x="3824288" y="3203575"/>
          <p14:tracePt t="77576" x="3824288" y="3195638"/>
          <p14:tracePt t="77583" x="3824288" y="3186113"/>
          <p14:tracePt t="77592" x="3816350" y="3186113"/>
          <p14:tracePt t="77608" x="3806825" y="3178175"/>
          <p14:tracePt t="77663" x="3798888" y="3178175"/>
          <p14:tracePt t="77674" x="3798888" y="3170238"/>
          <p14:tracePt t="77689" x="3790950" y="3170238"/>
          <p14:tracePt t="78011" x="3781425" y="3170238"/>
          <p14:tracePt t="78044" x="3781425" y="3178175"/>
          <p14:tracePt t="78059" x="3781425" y="3186113"/>
          <p14:tracePt t="78091" x="3781425" y="3195638"/>
          <p14:tracePt t="78165" x="3773488" y="3195638"/>
          <p14:tracePt t="78171" x="3773488" y="3203575"/>
          <p14:tracePt t="79390" x="3773488" y="3211513"/>
          <p14:tracePt t="79405" x="3773488" y="3221038"/>
          <p14:tracePt t="79414" x="3773488" y="3228975"/>
          <p14:tracePt t="79428" x="3773488" y="3238500"/>
          <p14:tracePt t="79437" x="3773488" y="3254375"/>
          <p14:tracePt t="79445" x="3773488" y="3263900"/>
          <p14:tracePt t="79453" x="3773488" y="3271838"/>
          <p14:tracePt t="79461" x="3781425" y="3289300"/>
          <p14:tracePt t="79477" x="3781425" y="3297238"/>
          <p14:tracePt t="79485" x="3781425" y="3305175"/>
          <p14:tracePt t="79493" x="3781425" y="3314700"/>
          <p14:tracePt t="79510" x="3781425" y="3322638"/>
          <p14:tracePt t="79525" x="3781425" y="3330575"/>
          <p14:tracePt t="79541" x="3790950" y="3330575"/>
          <p14:tracePt t="79549" x="3790950" y="3340100"/>
          <p14:tracePt t="79557" x="3790950" y="3348038"/>
          <p14:tracePt t="79573" x="3798888" y="3355975"/>
          <p14:tracePt t="79588" x="3798888" y="3365500"/>
          <p14:tracePt t="79615" x="3798888" y="3373438"/>
          <p14:tracePt t="79695" x="3806825" y="3382963"/>
          <p14:tracePt t="79712" x="3816350" y="3390900"/>
          <p14:tracePt t="79719" x="3824288" y="3390900"/>
          <p14:tracePt t="79728" x="3824288" y="3398838"/>
          <p14:tracePt t="79744" x="3832225" y="3408363"/>
          <p14:tracePt t="79752" x="3841750" y="3408363"/>
          <p14:tracePt t="79759" x="3849688" y="3416300"/>
          <p14:tracePt t="79768" x="3849688" y="3424238"/>
          <p14:tracePt t="79776" x="3857625" y="3433763"/>
          <p14:tracePt t="79792" x="3867150" y="3441700"/>
          <p14:tracePt t="79913" x="3867150" y="3424238"/>
          <p14:tracePt t="79922" x="3849688" y="3408363"/>
          <p14:tracePt t="79930" x="3832225" y="3373438"/>
          <p14:tracePt t="79938" x="3806825" y="3340100"/>
          <p14:tracePt t="79946" x="3790950" y="3305175"/>
          <p14:tracePt t="79953" x="3773488" y="3279775"/>
          <p14:tracePt t="79962" x="3756025" y="3254375"/>
          <p14:tracePt t="79972" x="3748088" y="3246438"/>
          <p14:tracePt t="79981" x="3738563" y="3221038"/>
          <p14:tracePt t="79990" x="3730625" y="3195638"/>
          <p14:tracePt t="80001" x="3730625" y="3178175"/>
          <p14:tracePt t="80010" x="3722688" y="3170238"/>
          <p14:tracePt t="80018" x="3722688" y="3160713"/>
          <p14:tracePt t="80033" x="3722688" y="3152775"/>
          <p14:tracePt t="80065" x="3722688" y="3144838"/>
          <p14:tracePt t="80081" x="3722688" y="3135313"/>
          <p14:tracePt t="80090" x="3722688" y="3127375"/>
          <p14:tracePt t="80106" x="3722688" y="3119438"/>
          <p14:tracePt t="80115" x="3722688" y="3109913"/>
          <p14:tracePt t="80131" x="3722688" y="3101975"/>
          <p14:tracePt t="80138" x="3722688" y="3094038"/>
          <p14:tracePt t="80162" x="3722688" y="3084513"/>
          <p14:tracePt t="80178" x="3722688" y="3076575"/>
          <p14:tracePt t="80589" x="3722688" y="3084513"/>
          <p14:tracePt t="80606" x="3722688" y="3101975"/>
          <p14:tracePt t="80614" x="3722688" y="3109913"/>
          <p14:tracePt t="80630" x="3730625" y="3119438"/>
          <p14:tracePt t="80638" x="3730625" y="3127375"/>
          <p14:tracePt t="80646" x="3738563" y="3127375"/>
          <p14:tracePt t="80653" x="3738563" y="3135313"/>
          <p14:tracePt t="80661" x="3738563" y="3152775"/>
          <p14:tracePt t="80686" x="3748088" y="3160713"/>
          <p14:tracePt t="80694" x="3748088" y="3170238"/>
          <p14:tracePt t="80701" x="3748088" y="3178175"/>
          <p14:tracePt t="80710" x="3756025" y="3178175"/>
          <p14:tracePt t="80718" x="3756025" y="3186113"/>
          <p14:tracePt t="80726" x="3756025" y="3195638"/>
          <p14:tracePt t="80733" x="3763963" y="3195638"/>
          <p14:tracePt t="80741" x="3763963" y="3211513"/>
          <p14:tracePt t="80750" x="3763963" y="3228975"/>
          <p14:tracePt t="80760" x="3763963" y="3238500"/>
          <p14:tracePt t="80766" x="3773488" y="3254375"/>
          <p14:tracePt t="80776" x="3781425" y="3271838"/>
          <p14:tracePt t="80784" x="3790950" y="3279775"/>
          <p14:tracePt t="80791" x="3798888" y="3297238"/>
          <p14:tracePt t="80807" x="3798888" y="3305175"/>
          <p14:tracePt t="80831" x="3806825" y="3305175"/>
          <p14:tracePt t="80927" x="3806825" y="3289300"/>
          <p14:tracePt t="80935" x="3806825" y="3279775"/>
          <p14:tracePt t="80943" x="3806825" y="3254375"/>
          <p14:tracePt t="80951" x="3806825" y="3211513"/>
          <p14:tracePt t="80959" x="3806825" y="3178175"/>
          <p14:tracePt t="80967" x="3806825" y="3160713"/>
          <p14:tracePt t="80975" x="3806825" y="3127375"/>
          <p14:tracePt t="80983" x="3798888" y="3094038"/>
          <p14:tracePt t="80991" x="3790950" y="3059113"/>
          <p14:tracePt t="80999" x="3781425" y="3033713"/>
          <p14:tracePt t="81007" x="3773488" y="3016250"/>
          <p14:tracePt t="81015" x="3773488" y="3000375"/>
          <p14:tracePt t="81023" x="3763963" y="2982913"/>
          <p14:tracePt t="81050" x="3763963" y="2974975"/>
          <p14:tracePt t="81178" x="3763963" y="2982913"/>
          <p14:tracePt t="81186" x="3763963" y="2990850"/>
          <p14:tracePt t="81194" x="3763963" y="3000375"/>
          <p14:tracePt t="81202" x="3773488" y="3000375"/>
          <p14:tracePt t="81209" x="3773488" y="3008313"/>
          <p14:tracePt t="81218" x="3781425" y="3008313"/>
          <p14:tracePt t="81226" x="3781425" y="3016250"/>
          <p14:tracePt t="81242" x="3790950" y="3016250"/>
          <p14:tracePt t="81258" x="3790950" y="3025775"/>
          <p14:tracePt t="81274" x="3790950" y="3033713"/>
          <p14:tracePt t="81299" x="3790950" y="3041650"/>
          <p14:tracePt t="81331" x="3798888" y="3041650"/>
          <p14:tracePt t="81347" x="3806825" y="3041650"/>
          <p14:tracePt t="81355" x="3806825" y="3051175"/>
          <p14:tracePt t="81364" x="3816350" y="3059113"/>
          <p14:tracePt t="81372" x="3824288" y="3059113"/>
          <p14:tracePt t="81382" x="3832225" y="3067050"/>
          <p14:tracePt t="81388" x="3841750" y="3084513"/>
          <p14:tracePt t="81396" x="3857625" y="3094038"/>
          <p14:tracePt t="81404" x="3883025" y="3101975"/>
          <p14:tracePt t="81411" x="3892550" y="3109913"/>
          <p14:tracePt t="81420" x="3908425" y="3127375"/>
          <p14:tracePt t="81429" x="3943350" y="3144838"/>
          <p14:tracePt t="81435" x="3976688" y="3160713"/>
          <p14:tracePt t="81444" x="4019550" y="3186113"/>
          <p14:tracePt t="81452" x="4037013" y="3195638"/>
          <p14:tracePt t="81460" x="4052888" y="3203575"/>
          <p14:tracePt t="81467" x="4062413" y="3211513"/>
          <p14:tracePt t="81548" x="4062413" y="3203575"/>
          <p14:tracePt t="81556" x="4044950" y="3195638"/>
          <p14:tracePt t="81564" x="4037013" y="3186113"/>
          <p14:tracePt t="81572" x="4002088" y="3152775"/>
          <p14:tracePt t="81581" x="3986213" y="3144838"/>
          <p14:tracePt t="81588" x="3968750" y="3127375"/>
          <p14:tracePt t="81599" x="3951288" y="3109913"/>
          <p14:tracePt t="81603" x="3943350" y="3109913"/>
          <p14:tracePt t="81615" x="3943350" y="3101975"/>
          <p14:tracePt t="81619" x="3935413" y="3101975"/>
          <p14:tracePt t="81646" x="3935413" y="3094038"/>
          <p14:tracePt t="81670" x="3943350" y="3094038"/>
          <p14:tracePt t="81678" x="3960813" y="3094038"/>
          <p14:tracePt t="81686" x="3986213" y="3109913"/>
          <p14:tracePt t="81694" x="4002088" y="3127375"/>
          <p14:tracePt t="81701" x="4037013" y="3144838"/>
          <p14:tracePt t="81710" x="4079875" y="3170238"/>
          <p14:tracePt t="81717" x="4105275" y="3186113"/>
          <p14:tracePt t="81726" x="4121150" y="3195638"/>
          <p14:tracePt t="81733" x="4138613" y="3211513"/>
          <p14:tracePt t="81742" x="4156075" y="3211513"/>
          <p14:tracePt t="81750" x="4164013" y="3221038"/>
          <p14:tracePt t="81758" x="4171950" y="3228975"/>
          <p14:tracePt t="81767" x="4181475" y="3228975"/>
          <p14:tracePt t="81782" x="4189413" y="3228975"/>
          <p14:tracePt t="81821" x="4189413" y="3211513"/>
          <p14:tracePt t="81831" x="4181475" y="3186113"/>
          <p14:tracePt t="81837" x="4164013" y="3160713"/>
          <p14:tracePt t="81845" x="4156075" y="3144838"/>
          <p14:tracePt t="81852" x="4146550" y="3127375"/>
          <p14:tracePt t="81861" x="4146550" y="3119438"/>
          <p14:tracePt t="81869" x="4138613" y="3109913"/>
          <p14:tracePt t="81877" x="4130675" y="3109913"/>
          <p14:tracePt t="81898" x="4121150" y="3109913"/>
          <p14:tracePt t="81935" x="4113213" y="3109913"/>
          <p14:tracePt t="81943" x="4105275" y="3127375"/>
          <p14:tracePt t="81952" x="4095750" y="3152775"/>
          <p14:tracePt t="81959" x="4079875" y="3186113"/>
          <p14:tracePt t="81968" x="4070350" y="3203575"/>
          <p14:tracePt t="81976" x="4062413" y="3228975"/>
          <p14:tracePt t="81984" x="4052888" y="3246438"/>
          <p14:tracePt t="82001" x="4052888" y="3254375"/>
          <p14:tracePt t="82088" x="4062413" y="3254375"/>
          <p14:tracePt t="82096" x="4087813" y="3246438"/>
          <p14:tracePt t="82103" x="4113213" y="3238500"/>
          <p14:tracePt t="82111" x="4156075" y="3221038"/>
          <p14:tracePt t="82120" x="4189413" y="3211513"/>
          <p14:tracePt t="82128" x="4232275" y="3195638"/>
          <p14:tracePt t="82136" x="4291013" y="3178175"/>
          <p14:tracePt t="82144" x="4368800" y="3160713"/>
          <p14:tracePt t="82151" x="4419600" y="3152775"/>
          <p14:tracePt t="82160" x="4486275" y="3127375"/>
          <p14:tracePt t="82167" x="4538663" y="3119438"/>
          <p14:tracePt t="82178" x="4554538" y="3119438"/>
          <p14:tracePt t="82186" x="4554538" y="3127375"/>
          <p14:tracePt t="82194" x="4554538" y="3170238"/>
          <p14:tracePt t="82201" x="4554538" y="3178175"/>
          <p14:tracePt t="82210" x="4546600" y="3211513"/>
          <p14:tracePt t="82361" x="4554538" y="3178175"/>
          <p14:tracePt t="82368" x="4564063" y="3152775"/>
          <p14:tracePt t="82377" x="4572000" y="3144838"/>
          <p14:tracePt t="82385" x="4572000" y="3127375"/>
          <p14:tracePt t="82393" x="4579938" y="3101975"/>
          <p14:tracePt t="82401" x="4589463" y="3101975"/>
          <p14:tracePt t="82409" x="4589463" y="3084513"/>
          <p14:tracePt t="82417" x="4589463" y="3067050"/>
          <p14:tracePt t="82442" x="4589463" y="3051175"/>
          <p14:tracePt t="82449" x="4589463" y="3041650"/>
          <p14:tracePt t="82483" x="4589463" y="3033713"/>
          <p14:tracePt t="82643" x="4579938" y="3033713"/>
          <p14:tracePt t="82723" x="4572000" y="3033713"/>
          <p14:tracePt t="82739" x="4564063" y="3041650"/>
          <p14:tracePt t="82749" x="4554538" y="3051175"/>
          <p14:tracePt t="82764" x="4554538" y="3059113"/>
          <p14:tracePt t="82781" x="4546600" y="3067050"/>
          <p14:tracePt t="82789" x="4546600" y="3076575"/>
          <p14:tracePt t="82797" x="4546600" y="3084513"/>
          <p14:tracePt t="82804" x="4546600" y="3094038"/>
          <p14:tracePt t="82813" x="4546600" y="3101975"/>
          <p14:tracePt t="82821" x="4546600" y="3127375"/>
          <p14:tracePt t="82829" x="4546600" y="3144838"/>
          <p14:tracePt t="82837" x="4546600" y="3170238"/>
          <p14:tracePt t="82845" x="4546600" y="3186113"/>
          <p14:tracePt t="82853" x="4546600" y="3211513"/>
          <p14:tracePt t="82861" x="4546600" y="3238500"/>
          <p14:tracePt t="82871" x="4546600" y="3263900"/>
          <p14:tracePt t="82878" x="4564063" y="3322638"/>
          <p14:tracePt t="82887" x="4572000" y="3365500"/>
          <p14:tracePt t="82898" x="4579938" y="3398838"/>
          <p14:tracePt t="82901" x="4614863" y="3502025"/>
          <p14:tracePt t="82910" x="4622800" y="3552825"/>
          <p14:tracePt t="82918" x="4640263" y="3594100"/>
          <p14:tracePt t="82925" x="4657725" y="3646488"/>
          <p14:tracePt t="82933" x="4673600" y="3687763"/>
          <p14:tracePt t="82941" x="4691063" y="3713163"/>
          <p14:tracePt t="82949" x="4699000" y="3756025"/>
          <p14:tracePt t="82957" x="4708525" y="3781425"/>
          <p14:tracePt t="82965" x="4716463" y="3816350"/>
          <p14:tracePt t="82972" x="4716463" y="3824288"/>
          <p14:tracePt t="82981" x="4724400" y="3857625"/>
          <p14:tracePt t="82989" x="4724400" y="3883025"/>
          <p14:tracePt t="82997" x="4724400" y="3908425"/>
          <p14:tracePt t="83007" x="4724400" y="3925888"/>
          <p14:tracePt t="83013" x="4724400" y="3943350"/>
          <p14:tracePt t="83023" x="4724400" y="3951288"/>
          <p14:tracePt t="83029" x="4724400" y="3960813"/>
          <p14:tracePt t="83048" x="4724400" y="3968750"/>
          <p14:tracePt t="83053" x="4724400" y="3976688"/>
          <p14:tracePt t="83071" x="4724400" y="3986213"/>
          <p14:tracePt t="83087" x="4724400" y="3994150"/>
          <p14:tracePt t="83119" x="4724400" y="4002088"/>
          <p14:tracePt t="83127" x="4724400" y="4011613"/>
          <p14:tracePt t="83143" x="4724400" y="4019550"/>
          <p14:tracePt t="83159" x="4724400" y="4027488"/>
          <p14:tracePt t="83225" x="4724400" y="4037013"/>
          <p14:tracePt t="83271" x="4724400" y="4044950"/>
          <p14:tracePt t="83280" x="4716463" y="4062413"/>
          <p14:tracePt t="83288" x="4708525" y="4062413"/>
          <p14:tracePt t="83296" x="4708525" y="4079875"/>
          <p14:tracePt t="83303" x="4691063" y="4095750"/>
          <p14:tracePt t="83311" x="4673600" y="4113213"/>
          <p14:tracePt t="83322" x="4648200" y="4130675"/>
          <p14:tracePt t="83331" x="4622800" y="4171950"/>
          <p14:tracePt t="83338" x="4579938" y="4224338"/>
          <p14:tracePt t="83346" x="4513263" y="4316413"/>
          <p14:tracePt t="83354" x="4445000" y="4394200"/>
          <p14:tracePt t="83362" x="4402138" y="4445000"/>
          <p14:tracePt t="83369" x="4333875" y="4521200"/>
          <p14:tracePt t="83378" x="4240213" y="4630738"/>
          <p14:tracePt t="83386" x="4164013" y="4708525"/>
          <p14:tracePt t="83393" x="4079875" y="4775200"/>
          <p14:tracePt t="83402" x="4002088" y="4835525"/>
          <p14:tracePt t="83409" x="3867150" y="4903788"/>
          <p14:tracePt t="83418" x="3790950" y="4954588"/>
          <p14:tracePt t="83426" x="3671888" y="4997450"/>
          <p14:tracePt t="83434" x="3509963" y="5048250"/>
          <p14:tracePt t="83442" x="3355975" y="5099050"/>
          <p14:tracePt t="83452" x="3238500" y="5132388"/>
          <p14:tracePt t="83457" x="2949575" y="5208588"/>
          <p14:tracePt t="83465" x="2863850" y="5235575"/>
          <p14:tracePt t="83473" x="2633663" y="5294313"/>
          <p14:tracePt t="83483" x="2574925" y="5311775"/>
          <p14:tracePt t="83489" x="2455863" y="5337175"/>
          <p14:tracePt t="83498" x="2311400" y="5370513"/>
          <p14:tracePt t="83505" x="2268538" y="5380038"/>
          <p14:tracePt t="83514" x="2149475" y="5413375"/>
          <p14:tracePt t="83521" x="2065338" y="5438775"/>
          <p14:tracePt t="83530" x="2005013" y="5446713"/>
          <p14:tracePt t="83537" x="1885950" y="5481638"/>
          <p14:tracePt t="83545" x="1827213" y="5489575"/>
          <p14:tracePt t="83553" x="1741488" y="5524500"/>
          <p14:tracePt t="83561" x="1674813" y="5540375"/>
          <p14:tracePt t="83569" x="1606550" y="5565775"/>
          <p14:tracePt t="83577" x="1555750" y="5583238"/>
          <p14:tracePt t="83587" x="1495425" y="5608638"/>
          <p14:tracePt t="83593" x="1427163" y="5634038"/>
          <p14:tracePt t="83603" x="1360488" y="5668963"/>
          <p14:tracePt t="83608" x="1292225" y="5684838"/>
          <p14:tracePt t="83618" x="1257300" y="5694363"/>
          <p14:tracePt t="83625" x="1223963" y="5710238"/>
          <p14:tracePt t="83635" x="1173163" y="5745163"/>
          <p14:tracePt t="83643" x="1155700" y="5761038"/>
          <p14:tracePt t="83651" x="1104900" y="5788025"/>
          <p14:tracePt t="83659" x="1054100" y="5821363"/>
          <p14:tracePt t="83667" x="1019175" y="5846763"/>
          <p14:tracePt t="83675" x="985838" y="5872163"/>
          <p14:tracePt t="83683" x="942975" y="5897563"/>
          <p14:tracePt t="83691" x="925513" y="5915025"/>
          <p14:tracePt t="83699" x="900113" y="5932488"/>
          <p14:tracePt t="83707" x="874713" y="5957888"/>
          <p14:tracePt t="83715" x="849313" y="5973763"/>
          <p14:tracePt t="83723" x="808038" y="5999163"/>
          <p14:tracePt t="83731" x="781050" y="6024563"/>
          <p14:tracePt t="83739" x="747713" y="6042025"/>
          <p14:tracePt t="83748" x="739775" y="6059488"/>
          <p14:tracePt t="83756" x="714375" y="6076950"/>
          <p14:tracePt t="83765" x="688975" y="6092825"/>
          <p14:tracePt t="83771" x="679450" y="6102350"/>
          <p14:tracePt t="83781" x="671513" y="6110288"/>
          <p14:tracePt t="83789" x="663575" y="6127750"/>
          <p14:tracePt t="83797" x="646113" y="6127750"/>
          <p14:tracePt t="83811" x="628650" y="6135688"/>
          <p14:tracePt t="83819" x="620713" y="6135688"/>
          <p14:tracePt t="83827" x="611188" y="6135688"/>
          <p14:tracePt t="83835" x="603250" y="6135688"/>
          <p14:tracePt t="83843" x="595313" y="6135688"/>
          <p14:tracePt t="83859" x="577850" y="6135688"/>
          <p14:tracePt t="83875" x="569913" y="6135688"/>
          <p14:tracePt t="83891" x="560388" y="6135688"/>
          <p14:tracePt t="83901" x="552450" y="6135688"/>
          <p14:tracePt t="83933" x="552450" y="6127750"/>
          <p14:tracePt t="83948" x="552450" y="6118225"/>
          <p14:tracePt t="83957" x="560388" y="6102350"/>
          <p14:tracePt t="83964" x="585788" y="6092825"/>
          <p14:tracePt t="83973" x="603250" y="6084888"/>
          <p14:tracePt t="83981" x="628650" y="6067425"/>
          <p14:tracePt t="83988" x="671513" y="6059488"/>
          <p14:tracePt t="83997" x="765175" y="6042025"/>
          <p14:tracePt t="84005" x="874713" y="5991225"/>
          <p14:tracePt t="84013" x="1028700" y="5932488"/>
          <p14:tracePt t="84021" x="1163638" y="5880100"/>
          <p14:tracePt t="84029" x="1325563" y="5829300"/>
          <p14:tracePt t="84037" x="1477963" y="5778500"/>
          <p14:tracePt t="84046" x="1649413" y="5745163"/>
          <p14:tracePt t="84054" x="1751013" y="5694363"/>
          <p14:tracePt t="84061" x="1895475" y="5641975"/>
          <p14:tracePt t="84069" x="1989138" y="5600700"/>
          <p14:tracePt t="84078" x="2082800" y="5557838"/>
          <p14:tracePt t="84086" x="2141538" y="5497513"/>
          <p14:tracePt t="84094" x="2286000" y="5395913"/>
          <p14:tracePt t="84102" x="2328863" y="5362575"/>
          <p14:tracePt t="84109" x="2405063" y="5268913"/>
          <p14:tracePt t="84117" x="2557463" y="5099050"/>
          <p14:tracePt t="84126" x="2660650" y="4972050"/>
          <p14:tracePt t="84134" x="2727325" y="4878388"/>
          <p14:tracePt t="84141" x="2914650" y="4630738"/>
          <p14:tracePt t="84152" x="3008313" y="4486275"/>
          <p14:tracePt t="84158" x="3084513" y="4351338"/>
          <p14:tracePt t="84167" x="3127375" y="4232275"/>
          <p14:tracePt t="84176" x="3152775" y="4146550"/>
          <p14:tracePt t="84184" x="3170238" y="4087813"/>
          <p14:tracePt t="84192" x="3178175" y="4027488"/>
          <p14:tracePt t="84202" x="3178175" y="3986213"/>
          <p14:tracePt t="84207" x="3178175" y="3968750"/>
          <p14:tracePt t="84217" x="3186113" y="3935413"/>
          <p14:tracePt t="84224" x="3186113" y="3917950"/>
          <p14:tracePt t="84231" x="3195638" y="3883025"/>
          <p14:tracePt t="84239" x="3195638" y="3849688"/>
          <p14:tracePt t="84249" x="3203575" y="3824288"/>
          <p14:tracePt t="84256" x="3203575" y="3816350"/>
          <p14:tracePt t="84264" x="3203575" y="3806825"/>
          <p14:tracePt t="84271" x="3211513" y="3798888"/>
          <p14:tracePt t="84280" x="3211513" y="3790950"/>
          <p14:tracePt t="84303" x="3211513" y="3773488"/>
          <p14:tracePt t="84319" x="3221038" y="3756025"/>
          <p14:tracePt t="84327" x="3228975" y="3738563"/>
          <p14:tracePt t="84336" x="3238500" y="3722688"/>
          <p14:tracePt t="84343" x="3246438" y="3705225"/>
          <p14:tracePt t="84351" x="3263900" y="3679825"/>
          <p14:tracePt t="84359" x="3289300" y="3654425"/>
          <p14:tracePt t="84367" x="3330575" y="3619500"/>
          <p14:tracePt t="84375" x="3382963" y="3578225"/>
          <p14:tracePt t="84383" x="3484563" y="3517900"/>
          <p14:tracePt t="84391" x="3527425" y="3502025"/>
          <p14:tracePt t="84399" x="3646488" y="3449638"/>
          <p14:tracePt t="84407" x="3722688" y="3433763"/>
          <p14:tracePt t="84417" x="3781425" y="3408363"/>
          <p14:tracePt t="84425" x="3841750" y="3390900"/>
          <p14:tracePt t="84433" x="3908425" y="3365500"/>
          <p14:tracePt t="84442" x="3968750" y="3355975"/>
          <p14:tracePt t="84448" x="4011613" y="3348038"/>
          <p14:tracePt t="84460" x="4087813" y="3340100"/>
          <p14:tracePt t="84465" x="4121150" y="3330575"/>
          <p14:tracePt t="84474" x="4146550" y="3330575"/>
          <p14:tracePt t="84481" x="4171950" y="3330575"/>
          <p14:tracePt t="84490" x="4197350" y="3330575"/>
          <p14:tracePt t="84506" x="4206875" y="3330575"/>
          <p14:tracePt t="84522" x="4189413" y="3365500"/>
          <p14:tracePt t="84530" x="4181475" y="3390900"/>
          <p14:tracePt t="84642" x="4181475" y="3365500"/>
          <p14:tracePt t="84650" x="4197350" y="3330575"/>
          <p14:tracePt t="84657" x="4214813" y="3322638"/>
          <p14:tracePt t="84665" x="4240213" y="3305175"/>
          <p14:tracePt t="84673" x="4291013" y="3289300"/>
          <p14:tracePt t="84681" x="4325938" y="3271838"/>
          <p14:tracePt t="84688" x="4368800" y="3254375"/>
          <p14:tracePt t="84696" x="4419600" y="3246438"/>
          <p14:tracePt t="84705" x="4445000" y="3246438"/>
          <p14:tracePt t="84713" x="4470400" y="3228975"/>
          <p14:tracePt t="84721" x="4529138" y="3228975"/>
          <p14:tracePt t="84730" x="4554538" y="3228975"/>
          <p14:tracePt t="84740" x="4589463" y="3221038"/>
          <p14:tracePt t="84748" x="4630738" y="3221038"/>
          <p14:tracePt t="84760" x="4683125" y="3211513"/>
          <p14:tracePt t="84768" x="4724400" y="3211513"/>
          <p14:tracePt t="84776" x="4767263" y="3203575"/>
          <p14:tracePt t="84783" x="4818063" y="3203575"/>
          <p14:tracePt t="84793" x="4868863" y="3203575"/>
          <p14:tracePt t="84802" x="4903788" y="3195638"/>
          <p14:tracePt t="84807" x="4962525" y="3195638"/>
          <p14:tracePt t="84815" x="5005388" y="3186113"/>
          <p14:tracePt t="84824" x="5064125" y="3186113"/>
          <p14:tracePt t="84831" x="5124450" y="3186113"/>
          <p14:tracePt t="84839" x="5157788" y="3186113"/>
          <p14:tracePt t="84847" x="5183188" y="3186113"/>
          <p14:tracePt t="84855" x="5208588" y="3186113"/>
          <p14:tracePt t="84862" x="5226050" y="3186113"/>
          <p14:tracePt t="84882" x="5235575" y="3186113"/>
          <p14:tracePt t="84887" x="5243513" y="3186113"/>
          <p14:tracePt t="84903" x="5251450" y="3186113"/>
          <p14:tracePt t="84927" x="5260975" y="3186113"/>
          <p14:tracePt t="84935" x="5268913" y="3178175"/>
          <p14:tracePt t="84943" x="5276850" y="3178175"/>
          <p14:tracePt t="84951" x="5294313" y="3170238"/>
          <p14:tracePt t="84959" x="5319713" y="3160713"/>
          <p14:tracePt t="84967" x="5319713" y="3152775"/>
          <p14:tracePt t="84975" x="5345113" y="3144838"/>
          <p14:tracePt t="84983" x="5345113" y="3135313"/>
          <p14:tracePt t="84991" x="5353050" y="3127375"/>
          <p14:tracePt t="85007" x="5362575" y="3119438"/>
          <p14:tracePt t="85015" x="5370513" y="3101975"/>
          <p14:tracePt t="85025" x="5370513" y="3094038"/>
          <p14:tracePt t="85033" x="5370513" y="3067050"/>
          <p14:tracePt t="85041" x="5370513" y="3051175"/>
          <p14:tracePt t="85049" x="5370513" y="3041650"/>
          <p14:tracePt t="85058" x="5370513" y="3016250"/>
          <p14:tracePt t="85065" x="5370513" y="2990850"/>
          <p14:tracePt t="85074" x="5370513" y="2974975"/>
          <p14:tracePt t="85082" x="5370513" y="2940050"/>
          <p14:tracePt t="85090" x="5370513" y="2906713"/>
          <p14:tracePt t="85098" x="5370513" y="2881313"/>
          <p14:tracePt t="85105" x="5370513" y="2855913"/>
          <p14:tracePt t="85113" x="5370513" y="2830513"/>
          <p14:tracePt t="85121" x="5370513" y="2795588"/>
          <p14:tracePt t="85129" x="5370513" y="2778125"/>
          <p14:tracePt t="85137" x="5370513" y="2752725"/>
          <p14:tracePt t="85145" x="5362575" y="2711450"/>
          <p14:tracePt t="85153" x="5353050" y="2676525"/>
          <p14:tracePt t="85161" x="5345113" y="2651125"/>
          <p14:tracePt t="85169" x="5345113" y="2625725"/>
          <p14:tracePt t="85178" x="5337175" y="2600325"/>
          <p14:tracePt t="85185" x="5337175" y="2574925"/>
          <p14:tracePt t="85193" x="5327650" y="2557463"/>
          <p14:tracePt t="85201" x="5327650" y="2549525"/>
          <p14:tracePt t="85209" x="5319713" y="2532063"/>
          <p14:tracePt t="85218" x="5319713" y="2524125"/>
          <p14:tracePt t="85225" x="5311775" y="2516188"/>
          <p14:tracePt t="85233" x="5311775" y="2506663"/>
          <p14:tracePt t="85241" x="5311775" y="2498725"/>
          <p14:tracePt t="85293" x="5311775" y="2516188"/>
          <p14:tracePt t="85303" x="5311775" y="2549525"/>
          <p14:tracePt t="85309" x="5311775" y="2592388"/>
          <p14:tracePt t="85319" x="5327650" y="2686050"/>
          <p14:tracePt t="85328" x="5327650" y="2752725"/>
          <p14:tracePt t="85336" x="5319713" y="2813050"/>
          <p14:tracePt t="85344" x="5311775" y="2889250"/>
          <p14:tracePt t="85351" x="5276850" y="3000375"/>
          <p14:tracePt t="85360" x="5260975" y="3051175"/>
          <p14:tracePt t="85368" x="5218113" y="3109913"/>
          <p14:tracePt t="85376" x="5192713" y="3152775"/>
          <p14:tracePt t="85385" x="5167313" y="3178175"/>
          <p14:tracePt t="85392" x="5141913" y="3195638"/>
          <p14:tracePt t="85402" x="5124450" y="3195638"/>
          <p14:tracePt t="85407" x="5091113" y="3203575"/>
          <p14:tracePt t="85417" x="5030788" y="3211513"/>
          <p14:tracePt t="85425" x="4962525" y="3211513"/>
          <p14:tracePt t="85432" x="4878388" y="3211513"/>
          <p14:tracePt t="85441" x="4775200" y="3203575"/>
          <p14:tracePt t="85449" x="4673600" y="3186113"/>
          <p14:tracePt t="85456" x="4546600" y="3152775"/>
          <p14:tracePt t="85465" x="4419600" y="3127375"/>
          <p14:tracePt t="85472" x="4257675" y="3084513"/>
          <p14:tracePt t="85481" x="4087813" y="3059113"/>
          <p14:tracePt t="85488" x="4019550" y="3051175"/>
          <p14:tracePt t="85496" x="3960813" y="3041650"/>
          <p14:tracePt t="85504" x="3908425" y="3033713"/>
          <p14:tracePt t="85511" x="3892550" y="3025775"/>
          <p14:tracePt t="85519" x="3875088" y="3025775"/>
          <p14:tracePt t="85570" x="3867150" y="3025775"/>
          <p14:tracePt t="85586" x="3857625" y="3025775"/>
          <p14:tracePt t="85591" x="3849688" y="3025775"/>
          <p14:tracePt t="85602" x="3841750" y="3033713"/>
          <p14:tracePt t="85610" x="3824288" y="3033713"/>
          <p14:tracePt t="85617" x="3798888" y="3041650"/>
          <p14:tracePt t="85626" x="3781425" y="3051175"/>
          <p14:tracePt t="85633" x="3763963" y="3051175"/>
          <p14:tracePt t="85641" x="3748088" y="3059113"/>
          <p14:tracePt t="85651" x="3722688" y="3059113"/>
          <p14:tracePt t="85658" x="3705225" y="3059113"/>
          <p14:tracePt t="85665" x="3687763" y="3059113"/>
          <p14:tracePt t="85673" x="3679825" y="3059113"/>
          <p14:tracePt t="85697" x="3679825" y="3051175"/>
          <p14:tracePt t="85705" x="3671888" y="3025775"/>
          <p14:tracePt t="85714" x="3671888" y="3016250"/>
          <p14:tracePt t="85721" x="3671888" y="2982913"/>
          <p14:tracePt t="85730" x="3662363" y="2949575"/>
          <p14:tracePt t="85737" x="3654425" y="2906713"/>
          <p14:tracePt t="85745" x="3654425" y="2863850"/>
          <p14:tracePt t="85753" x="3646488" y="2813050"/>
          <p14:tracePt t="85761" x="3646488" y="2795588"/>
          <p14:tracePt t="85769" x="3646488" y="2762250"/>
          <p14:tracePt t="85778" x="3646488" y="2727325"/>
          <p14:tracePt t="85785" x="3646488" y="2693988"/>
          <p14:tracePt t="85795" x="3646488" y="2651125"/>
          <p14:tracePt t="85801" x="3662363" y="2592388"/>
          <p14:tracePt t="85809" x="3679825" y="2574925"/>
          <p14:tracePt t="85817" x="3705225" y="2541588"/>
          <p14:tracePt t="85825" x="3730625" y="2506663"/>
          <p14:tracePt t="85833" x="3773488" y="2481263"/>
          <p14:tracePt t="85841" x="3849688" y="2422525"/>
          <p14:tracePt t="85851" x="3900488" y="2387600"/>
          <p14:tracePt t="85857" x="3943350" y="2371725"/>
          <p14:tracePt t="85867" x="3994150" y="2354263"/>
          <p14:tracePt t="85873" x="4044950" y="2336800"/>
          <p14:tracePt t="85883" x="4087813" y="2328863"/>
          <p14:tracePt t="85891" x="4113213" y="2328863"/>
          <p14:tracePt t="85899" x="4130675" y="2328863"/>
          <p14:tracePt t="85907" x="4138613" y="2328863"/>
          <p14:tracePt t="85915" x="4146550" y="2328863"/>
          <p14:tracePt t="85939" x="4156075" y="2344738"/>
          <p14:tracePt t="85947" x="4156075" y="2362200"/>
          <p14:tracePt t="85955" x="4164013" y="2379663"/>
          <p14:tracePt t="85963" x="4164013" y="2422525"/>
          <p14:tracePt t="85971" x="4171950" y="2455863"/>
          <p14:tracePt t="85980" x="4171950" y="2541588"/>
          <p14:tracePt t="85987" x="4171950" y="2600325"/>
          <p14:tracePt t="85995" x="4171950" y="2660650"/>
          <p14:tracePt t="86003" x="4146550" y="2727325"/>
          <p14:tracePt t="86011" x="4130675" y="2805113"/>
          <p14:tracePt t="86019" x="4113213" y="2863850"/>
          <p14:tracePt t="86027" x="4062413" y="2932113"/>
          <p14:tracePt t="86035" x="4019550" y="3033713"/>
          <p14:tracePt t="86043" x="3951288" y="3109913"/>
          <p14:tracePt t="86051" x="3925888" y="3152775"/>
          <p14:tracePt t="86064" x="3857625" y="3228975"/>
          <p14:tracePt t="86071" x="3790950" y="3279775"/>
          <p14:tracePt t="86080" x="3730625" y="3340100"/>
          <p14:tracePt t="86087" x="3687763" y="3365500"/>
          <p14:tracePt t="86095" x="3629025" y="3408363"/>
          <p14:tracePt t="86103" x="3578225" y="3449638"/>
          <p14:tracePt t="86111" x="3502025" y="3492500"/>
          <p14:tracePt t="86119" x="3467100" y="3509963"/>
          <p14:tracePt t="86127" x="3441700" y="3527425"/>
          <p14:tracePt t="86137" x="3390900" y="3543300"/>
          <p14:tracePt t="86143" x="3382963" y="3543300"/>
          <p14:tracePt t="86153" x="3355975" y="3543300"/>
          <p14:tracePt t="86161" x="3348038" y="3543300"/>
          <p14:tracePt t="86210" x="3348038" y="3527425"/>
          <p14:tracePt t="86218" x="3340100" y="3502025"/>
          <p14:tracePt t="86227" x="3340100" y="3484563"/>
          <p14:tracePt t="86233" x="3340100" y="3449638"/>
          <p14:tracePt t="86243" x="3340100" y="3416300"/>
          <p14:tracePt t="86250" x="3340100" y="3365500"/>
          <p14:tracePt t="86258" x="3340100" y="3322638"/>
          <p14:tracePt t="86266" x="3340100" y="3271838"/>
          <p14:tracePt t="86274" x="3340100" y="3246438"/>
          <p14:tracePt t="86282" x="3355975" y="3211513"/>
          <p14:tracePt t="86289" x="3373438" y="3170238"/>
          <p14:tracePt t="86298" x="3424238" y="3109913"/>
          <p14:tracePt t="86306" x="3449638" y="3094038"/>
          <p14:tracePt t="86315" x="3502025" y="3059113"/>
          <p14:tracePt t="86322" x="3586163" y="3000375"/>
          <p14:tracePt t="86331" x="3662363" y="2965450"/>
          <p14:tracePt t="86338" x="3892550" y="2897188"/>
          <p14:tracePt t="86346" x="4037013" y="2855913"/>
          <p14:tracePt t="86354" x="4206875" y="2820988"/>
          <p14:tracePt t="86365" x="4341813" y="2795588"/>
          <p14:tracePt t="86370" x="4630738" y="2752725"/>
          <p14:tracePt t="86379" x="4903788" y="2736850"/>
          <p14:tracePt t="86386" x="5081588" y="2719388"/>
          <p14:tracePt t="86394" x="5208588" y="2719388"/>
          <p14:tracePt t="86401" x="5353050" y="2711450"/>
          <p14:tracePt t="86410" x="5405438" y="2711450"/>
          <p14:tracePt t="86418" x="5464175" y="2711450"/>
          <p14:tracePt t="86426" x="5497513" y="2711450"/>
          <p14:tracePt t="86436" x="5514975" y="2711450"/>
          <p14:tracePt t="86452" x="5514975" y="2719388"/>
          <p14:tracePt t="86476" x="5514975" y="2727325"/>
          <p14:tracePt t="86492" x="5524500" y="2736850"/>
          <p14:tracePt t="86499" x="5532438" y="2736850"/>
          <p14:tracePt t="86508" x="5540375" y="2736850"/>
          <p14:tracePt t="86517" x="5549900" y="2744788"/>
          <p14:tracePt t="86524" x="5557838" y="2744788"/>
          <p14:tracePt t="86532" x="5565775" y="2744788"/>
          <p14:tracePt t="86540" x="5575300" y="2752725"/>
          <p14:tracePt t="86549" x="5583238" y="2752725"/>
          <p14:tracePt t="86565" x="5591175" y="2752725"/>
          <p14:tracePt t="86588" x="5600700" y="2752725"/>
          <p14:tracePt t="86596" x="5600700" y="2762250"/>
          <p14:tracePt t="86672" x="5600700" y="2770188"/>
          <p14:tracePt t="86688" x="5600700" y="2778125"/>
          <p14:tracePt t="86713" x="5600700" y="2787650"/>
          <p14:tracePt t="86719" x="5600700" y="2795588"/>
          <p14:tracePt t="86738" x="5600700" y="2805113"/>
          <p14:tracePt t="86770" x="5600700" y="2813050"/>
          <p14:tracePt t="86786" x="5608638" y="2813050"/>
          <p14:tracePt t="86794" x="5608638" y="2820988"/>
          <p14:tracePt t="86873" x="5608638" y="2830513"/>
          <p14:tracePt t="87067" x="5608638" y="2838450"/>
          <p14:tracePt t="87108" x="5616575" y="2846388"/>
          <p14:tracePt t="87115" x="5616575" y="2855913"/>
          <p14:tracePt t="87131" x="5626100" y="2863850"/>
          <p14:tracePt t="87139" x="5626100" y="2871788"/>
          <p14:tracePt t="87148" x="5626100" y="2881313"/>
          <p14:tracePt t="87156" x="5634038" y="2889250"/>
          <p14:tracePt t="87166" x="5641975" y="2914650"/>
          <p14:tracePt t="87171" x="5651500" y="2932113"/>
          <p14:tracePt t="87182" x="5659438" y="2957513"/>
          <p14:tracePt t="87188" x="5659438" y="2965450"/>
          <p14:tracePt t="87196" x="5668963" y="2982913"/>
          <p14:tracePt t="87204" x="5668963" y="3000375"/>
          <p14:tracePt t="87212" x="5668963" y="3016250"/>
          <p14:tracePt t="87220" x="5668963" y="3033713"/>
          <p14:tracePt t="87228" x="5668963" y="3041650"/>
          <p14:tracePt t="87236" x="5668963" y="3051175"/>
          <p14:tracePt t="87244" x="5668963" y="3059113"/>
          <p14:tracePt t="87260" x="5668963" y="3067050"/>
          <p14:tracePt t="87366" x="5668963" y="3059113"/>
          <p14:tracePt t="87374" x="5676900" y="3051175"/>
          <p14:tracePt t="87390" x="5684838" y="3041650"/>
          <p14:tracePt t="87397" x="5684838" y="3033713"/>
          <p14:tracePt t="87406" x="5694363" y="3025775"/>
          <p14:tracePt t="87415" x="5702300" y="3016250"/>
          <p14:tracePt t="87421" x="5719763" y="3000375"/>
          <p14:tracePt t="87438" x="5727700" y="2982913"/>
          <p14:tracePt t="87446" x="5745163" y="2974975"/>
          <p14:tracePt t="87461" x="5761038" y="2957513"/>
          <p14:tracePt t="87469" x="5761038" y="2949575"/>
          <p14:tracePt t="87478" x="5770563" y="2949575"/>
          <p14:tracePt t="87509" x="5778500" y="2949575"/>
          <p14:tracePt t="87583" x="5778500" y="2940050"/>
          <p14:tracePt t="87607" x="5770563" y="2940050"/>
          <p14:tracePt t="87615" x="5761038" y="2940050"/>
          <p14:tracePt t="87623" x="5745163" y="2940050"/>
          <p14:tracePt t="87631" x="5727700" y="2940050"/>
          <p14:tracePt t="87639" x="5710238" y="2940050"/>
          <p14:tracePt t="87648" x="5694363" y="2940050"/>
          <p14:tracePt t="87655" x="5676900" y="2940050"/>
          <p14:tracePt t="87665" x="5668963" y="2949575"/>
          <p14:tracePt t="87671" x="5651500" y="2949575"/>
          <p14:tracePt t="87681" x="5634038" y="2965450"/>
          <p14:tracePt t="87687" x="5626100" y="2974975"/>
          <p14:tracePt t="87696" x="5616575" y="2982913"/>
          <p14:tracePt t="87703" x="5591175" y="3008313"/>
          <p14:tracePt t="87712" x="5575300" y="3033713"/>
          <p14:tracePt t="87719" x="5557838" y="3059113"/>
          <p14:tracePt t="87727" x="5532438" y="3076575"/>
          <p14:tracePt t="87735" x="5532438" y="3094038"/>
          <p14:tracePt t="87743" x="5514975" y="3101975"/>
          <p14:tracePt t="87751" x="5497513" y="3109913"/>
          <p14:tracePt t="87759" x="5489575" y="3119438"/>
          <p14:tracePt t="87767" x="5489575" y="3127375"/>
          <p14:tracePt t="87775" x="5481638" y="3127375"/>
          <p14:tracePt t="87783" x="5472113" y="3135313"/>
          <p14:tracePt t="87800" x="5464175" y="3144838"/>
          <p14:tracePt t="87815" x="5456238" y="3144838"/>
          <p14:tracePt t="87839" x="5446713" y="3144838"/>
          <p14:tracePt t="87881" x="5438775" y="3144838"/>
          <p14:tracePt t="87896" x="5430838" y="3144838"/>
          <p14:tracePt t="87913" x="5421313" y="3144838"/>
          <p14:tracePt t="87945" x="5413375" y="3144838"/>
          <p14:tracePt t="87962" x="5405438" y="3144838"/>
          <p14:tracePt t="87970" x="5405438" y="3135313"/>
          <p14:tracePt t="87978" x="5395913" y="3135313"/>
          <p14:tracePt t="87986" x="5387975" y="3135313"/>
          <p14:tracePt t="87994" x="5380038" y="3127375"/>
          <p14:tracePt t="88001" x="5380038" y="3119438"/>
          <p14:tracePt t="88010" x="5370513" y="3119438"/>
          <p14:tracePt t="88026" x="5362575" y="3109913"/>
          <p14:tracePt t="88042" x="5362575" y="3101975"/>
          <p14:tracePt t="88050" x="5362575" y="3094038"/>
          <p14:tracePt t="88058" x="5353050" y="3094038"/>
          <p14:tracePt t="88105" x="5345113" y="3094038"/>
          <p14:tracePt t="88164" x="5345113" y="3084513"/>
          <p14:tracePt t="88220" x="5337175" y="3084513"/>
          <p14:tracePt t="88252" x="5327650" y="3084513"/>
          <p14:tracePt t="88260" x="5327650" y="3076575"/>
          <p14:tracePt t="88292" x="5319713" y="3076575"/>
          <p14:tracePt t="88419" x="5311775" y="3076575"/>
          <p14:tracePt t="88429" x="5311775" y="3084513"/>
          <p14:tracePt t="88437" x="5302250" y="3084513"/>
          <p14:tracePt t="88453" x="5286375" y="3094038"/>
          <p14:tracePt t="88461" x="5276850" y="3101975"/>
          <p14:tracePt t="88469" x="5276850" y="3109913"/>
          <p14:tracePt t="88477" x="5268913" y="3109913"/>
          <p14:tracePt t="88485" x="5260975" y="3119438"/>
          <p14:tracePt t="88493" x="5251450" y="3135313"/>
          <p14:tracePt t="88501" x="5235575" y="3144838"/>
          <p14:tracePt t="88509" x="5226050" y="3160713"/>
          <p14:tracePt t="88517" x="5218113" y="3178175"/>
          <p14:tracePt t="88525" x="5208588" y="3195638"/>
          <p14:tracePt t="88533" x="5200650" y="3203575"/>
          <p14:tracePt t="88541" x="5192713" y="3221038"/>
          <p14:tracePt t="88549" x="5192713" y="3238500"/>
          <p14:tracePt t="88557" x="5192713" y="3254375"/>
          <p14:tracePt t="88566" x="5183188" y="3271838"/>
          <p14:tracePt t="88573" x="5175250" y="3279775"/>
          <p14:tracePt t="88583" x="5175250" y="3289300"/>
          <p14:tracePt t="88589" x="5167313" y="3297238"/>
          <p14:tracePt t="88598" x="5167313" y="3305175"/>
          <p14:tracePt t="88614" x="5167313" y="3314700"/>
          <p14:tracePt t="88669" x="5157788" y="3314700"/>
          <p14:tracePt t="88685" x="5157788" y="3305175"/>
          <p14:tracePt t="88695" x="5149850" y="3305175"/>
          <p14:tracePt t="88701" x="5149850" y="3297238"/>
          <p14:tracePt t="88711" x="5141913" y="3297238"/>
          <p14:tracePt t="88717" x="5141913" y="3289300"/>
          <p14:tracePt t="88768" x="5141913" y="3279775"/>
          <p14:tracePt t="88847" x="5141913" y="3271838"/>
          <p14:tracePt t="88887" x="5141913" y="3263900"/>
          <p14:tracePt t="88903" x="5141913" y="3254375"/>
          <p14:tracePt t="88935" x="5141913" y="3246438"/>
          <p14:tracePt t="88961" x="5141913" y="3238500"/>
          <p14:tracePt t="89170" x="5116513" y="3263900"/>
          <p14:tracePt t="89178" x="5091113" y="3314700"/>
          <p14:tracePt t="89186" x="4997450" y="3467100"/>
          <p14:tracePt t="89194" x="4911725" y="3629025"/>
          <p14:tracePt t="89202" x="4868863" y="3748088"/>
          <p14:tracePt t="89209" x="4784725" y="3925888"/>
          <p14:tracePt t="89217" x="4767263" y="3994150"/>
          <p14:tracePt t="89226" x="4708525" y="4181475"/>
          <p14:tracePt t="89234" x="4691063" y="4283075"/>
          <p14:tracePt t="89244" x="4673600" y="4384675"/>
          <p14:tracePt t="89252" x="4673600" y="4470400"/>
          <p14:tracePt t="89259" x="4665663" y="4554538"/>
          <p14:tracePt t="89268" x="4665663" y="4614863"/>
          <p14:tracePt t="89276" x="4657725" y="4665663"/>
          <p14:tracePt t="89283" x="4648200" y="4683125"/>
          <p14:tracePt t="89292" x="4648200" y="4716463"/>
          <p14:tracePt t="89301" x="4630738" y="4759325"/>
          <p14:tracePt t="89308" x="4622800" y="4810125"/>
          <p14:tracePt t="89315" x="4589463" y="4894263"/>
          <p14:tracePt t="89324" x="4572000" y="4962525"/>
          <p14:tracePt t="89331" x="4529138" y="5022850"/>
          <p14:tracePt t="89339" x="4495800" y="5081588"/>
          <p14:tracePt t="89348" x="4427538" y="5167313"/>
          <p14:tracePt t="89356" x="4384675" y="5218113"/>
          <p14:tracePt t="89365" x="4325938" y="5260975"/>
          <p14:tracePt t="89372" x="4283075" y="5294313"/>
          <p14:tracePt t="89382" x="4224338" y="5327650"/>
          <p14:tracePt t="89388" x="4156075" y="5362575"/>
          <p14:tracePt t="89396" x="4079875" y="5387975"/>
          <p14:tracePt t="89404" x="4019550" y="5421313"/>
          <p14:tracePt t="89412" x="3960813" y="5456238"/>
          <p14:tracePt t="89420" x="3892550" y="5472113"/>
          <p14:tracePt t="89428" x="3824288" y="5497513"/>
          <p14:tracePt t="89436" x="3790950" y="5514975"/>
          <p14:tracePt t="89445" x="3713163" y="5549900"/>
          <p14:tracePt t="89451" x="3611563" y="5565775"/>
          <p14:tracePt t="89460" x="3517900" y="5600700"/>
          <p14:tracePt t="89468" x="3373438" y="5634038"/>
          <p14:tracePt t="89474" x="3314700" y="5651500"/>
          <p14:tracePt t="89483" x="3186113" y="5668963"/>
          <p14:tracePt t="89491" x="3041650" y="5710238"/>
          <p14:tracePt t="89499" x="2914650" y="5727700"/>
          <p14:tracePt t="89507" x="2838450" y="5753100"/>
          <p14:tracePt t="89514" x="2711450" y="5788025"/>
          <p14:tracePt t="89523" x="2651125" y="5803900"/>
          <p14:tracePt t="89531" x="2592388" y="5829300"/>
          <p14:tracePt t="89539" x="2541588" y="5854700"/>
          <p14:tracePt t="89549" x="2506663" y="5872163"/>
          <p14:tracePt t="89557" x="2430463" y="5905500"/>
          <p14:tracePt t="89568" x="2379663" y="5922963"/>
          <p14:tracePt t="89573" x="2336800" y="5948363"/>
          <p14:tracePt t="89581" x="2311400" y="5957888"/>
          <p14:tracePt t="89589" x="2243138" y="5983288"/>
          <p14:tracePt t="89597" x="2209800" y="5991225"/>
          <p14:tracePt t="89605" x="2133600" y="6016625"/>
          <p14:tracePt t="89614" x="2098675" y="6034088"/>
          <p14:tracePt t="89621" x="2014538" y="6049963"/>
          <p14:tracePt t="89629" x="1946275" y="6076950"/>
          <p14:tracePt t="89637" x="1860550" y="6092825"/>
          <p14:tracePt t="89645" x="1776413" y="6118225"/>
          <p14:tracePt t="89653" x="1741488" y="6127750"/>
          <p14:tracePt t="89661" x="1665288" y="6143625"/>
          <p14:tracePt t="89669" x="1631950" y="6153150"/>
          <p14:tracePt t="89677" x="1606550" y="6161088"/>
          <p14:tracePt t="89685" x="1589088" y="6161088"/>
          <p14:tracePt t="89694" x="1581150" y="6169025"/>
          <p14:tracePt t="89775" x="1597025" y="6169025"/>
          <p14:tracePt t="89780" x="1631950" y="6153150"/>
          <p14:tracePt t="89789" x="1690688" y="6135688"/>
          <p14:tracePt t="89796" x="1751013" y="6118225"/>
          <p14:tracePt t="89804" x="1835150" y="6102350"/>
          <p14:tracePt t="89813" x="1920875" y="6092825"/>
          <p14:tracePt t="89820" x="2022475" y="6067425"/>
          <p14:tracePt t="89831" x="2200275" y="6042025"/>
          <p14:tracePt t="89837" x="2344738" y="6016625"/>
          <p14:tracePt t="89847" x="2633663" y="5973763"/>
          <p14:tracePt t="89856" x="2778125" y="5940425"/>
          <p14:tracePt t="89865" x="3041650" y="5880100"/>
          <p14:tracePt t="89871" x="3186113" y="5854700"/>
          <p14:tracePt t="89879" x="3330575" y="5838825"/>
          <p14:tracePt t="89899" x="3517900" y="5821363"/>
          <p14:tracePt t="89903" x="3552825" y="5813425"/>
          <p14:tracePt t="89911" x="3568700" y="5813425"/>
          <p14:tracePt t="89919" x="3594100" y="5813425"/>
          <p14:tracePt t="89927" x="3611563" y="5803900"/>
          <p14:tracePt t="89935" x="3629025" y="5803900"/>
          <p14:tracePt t="89943" x="3654425" y="5795963"/>
          <p14:tracePt t="89951" x="3687763" y="5795963"/>
          <p14:tracePt t="89959" x="3756025" y="5778500"/>
          <p14:tracePt t="89967" x="3816350" y="5761038"/>
          <p14:tracePt t="89975" x="3925888" y="5727700"/>
          <p14:tracePt t="89983" x="4019550" y="5710238"/>
          <p14:tracePt t="89991" x="4095750" y="5676900"/>
          <p14:tracePt t="90001" x="4156075" y="5659438"/>
          <p14:tracePt t="90008" x="4257675" y="5626100"/>
          <p14:tracePt t="90016" x="4316413" y="5600700"/>
          <p14:tracePt t="90023" x="4341813" y="5591175"/>
          <p14:tracePt t="90030" x="4376738" y="5575300"/>
          <p14:tracePt t="90039" x="4410075" y="5557838"/>
          <p14:tracePt t="90047" x="4427538" y="5540375"/>
          <p14:tracePt t="90055" x="4452938" y="5514975"/>
          <p14:tracePt t="90064" x="4486275" y="5481638"/>
          <p14:tracePt t="90071" x="4554538" y="5387975"/>
          <p14:tracePt t="90080" x="4640263" y="5268913"/>
          <p14:tracePt t="90087" x="4749800" y="5106988"/>
          <p14:tracePt t="90095" x="4886325" y="4903788"/>
          <p14:tracePt t="90103" x="5124450" y="4554538"/>
          <p14:tracePt t="90115" x="5456238" y="4095750"/>
          <p14:tracePt t="90118" x="5676900" y="3697288"/>
          <p14:tracePt t="90130" x="5915025" y="3305175"/>
          <p14:tracePt t="90137" x="6092825" y="2990850"/>
          <p14:tracePt t="90145" x="6262688" y="2686050"/>
          <p14:tracePt t="90153" x="6442075" y="2371725"/>
          <p14:tracePt t="90161" x="6518275" y="2159000"/>
          <p14:tracePt t="90169" x="6551613" y="2055813"/>
          <p14:tracePt t="90177" x="6561138" y="2014538"/>
          <p14:tracePt t="90185" x="6561138" y="1938338"/>
          <p14:tracePt t="90193" x="6561138" y="1852613"/>
          <p14:tracePt t="90201" x="6561138" y="1827213"/>
          <p14:tracePt t="90209" x="6561138" y="1793875"/>
          <p14:tracePt t="90217" x="6551613" y="1758950"/>
          <p14:tracePt t="90226" x="6551613" y="1751013"/>
          <p14:tracePt t="90241" x="6551613" y="1741488"/>
          <p14:tracePt t="90250" x="6543675" y="1733550"/>
          <p14:tracePt t="90258" x="6535738" y="1733550"/>
          <p14:tracePt t="90266" x="6526213" y="1725613"/>
          <p14:tracePt t="90283" x="6500813" y="1708150"/>
          <p14:tracePt t="90290" x="6483350" y="1700213"/>
          <p14:tracePt t="90298" x="6467475" y="1674813"/>
          <p14:tracePt t="90306" x="6416675" y="1649413"/>
          <p14:tracePt t="90315" x="6391275" y="1631950"/>
          <p14:tracePt t="90321" x="6323013" y="1589088"/>
          <p14:tracePt t="90332" x="6297613" y="1581150"/>
          <p14:tracePt t="90338" x="6262688" y="1563688"/>
          <p14:tracePt t="90346" x="6203950" y="1546225"/>
          <p14:tracePt t="90354" x="6161088" y="1538288"/>
          <p14:tracePt t="90362" x="6110288" y="1530350"/>
          <p14:tracePt t="90369" x="6049963" y="1520825"/>
          <p14:tracePt t="90378" x="5983288" y="1520825"/>
          <p14:tracePt t="90386" x="5922963" y="1512888"/>
          <p14:tracePt t="90394" x="5864225" y="1512888"/>
          <p14:tracePt t="90404" x="5778500" y="1512888"/>
          <p14:tracePt t="90410" x="5719763" y="1512888"/>
          <p14:tracePt t="90420" x="5676900" y="1512888"/>
          <p14:tracePt t="90426" x="5616575" y="1512888"/>
          <p14:tracePt t="90436" x="5532438" y="1520825"/>
          <p14:tracePt t="90444" x="5438775" y="1555750"/>
          <p14:tracePt t="90451" x="5353050" y="1571625"/>
          <p14:tracePt t="90460" x="5251450" y="1614488"/>
          <p14:tracePt t="90469" x="5175250" y="1631950"/>
          <p14:tracePt t="90475" x="5116513" y="1649413"/>
          <p14:tracePt t="90486" x="5091113" y="1657350"/>
          <p14:tracePt t="90491" x="5073650" y="1665288"/>
          <p14:tracePt t="90547" x="5073650" y="1674813"/>
          <p14:tracePt t="90556" x="5073650" y="1682750"/>
          <p14:tracePt t="90571" x="5073650" y="1708150"/>
          <p14:tracePt t="90580" x="5073650" y="1741488"/>
          <p14:tracePt t="90588" x="5081588" y="1766888"/>
          <p14:tracePt t="90596" x="5091113" y="1819275"/>
          <p14:tracePt t="90604" x="5099050" y="1860550"/>
          <p14:tracePt t="90612" x="5124450" y="1920875"/>
          <p14:tracePt t="90619" x="5141913" y="1971675"/>
          <p14:tracePt t="90627" x="5149850" y="2022475"/>
          <p14:tracePt t="90635" x="5167313" y="2065338"/>
          <p14:tracePt t="90643" x="5192713" y="2116138"/>
          <p14:tracePt t="90651" x="5208588" y="2166938"/>
          <p14:tracePt t="90659" x="5226050" y="2209800"/>
          <p14:tracePt t="90668" x="5235575" y="2235200"/>
          <p14:tracePt t="90675" x="5251450" y="2268538"/>
          <p14:tracePt t="90685" x="5268913" y="2293938"/>
          <p14:tracePt t="90691" x="5276850" y="2336800"/>
          <p14:tracePt t="90701" x="5276850" y="2344738"/>
          <p14:tracePt t="90707" x="5286375" y="2371725"/>
          <p14:tracePt t="90717" x="5294313" y="2397125"/>
          <p14:tracePt t="90725" x="5294313" y="2413000"/>
          <p14:tracePt t="90733" x="5294313" y="2430463"/>
          <p14:tracePt t="90741" x="5302250" y="2455863"/>
          <p14:tracePt t="90749" x="5302250" y="2489200"/>
          <p14:tracePt t="90757" x="5302250" y="2532063"/>
          <p14:tracePt t="90765" x="5302250" y="2557463"/>
          <p14:tracePt t="90772" x="5302250" y="2592388"/>
          <p14:tracePt t="90781" x="5302250" y="2625725"/>
          <p14:tracePt t="90788" x="5302250" y="2660650"/>
          <p14:tracePt t="90797" x="5302250" y="2686050"/>
          <p14:tracePt t="90804" x="5302250" y="2711450"/>
          <p14:tracePt t="90814" x="5302250" y="2744788"/>
          <p14:tracePt t="90821" x="5302250" y="2778125"/>
          <p14:tracePt t="90828" x="5302250" y="2805113"/>
          <p14:tracePt t="90837" x="5302250" y="2846388"/>
          <p14:tracePt t="90845" x="5302250" y="2871788"/>
          <p14:tracePt t="90853" x="5302250" y="2914650"/>
          <p14:tracePt t="90861" x="5302250" y="2957513"/>
          <p14:tracePt t="90869" x="5302250" y="2990850"/>
          <p14:tracePt t="90877" x="5302250" y="3025775"/>
          <p14:tracePt t="90901" x="5302250" y="3067050"/>
          <p14:tracePt t="90910" x="5302250" y="3076575"/>
          <p14:tracePt t="90918" x="5302250" y="3094038"/>
          <p14:tracePt t="90933" x="5302250" y="3109913"/>
          <p14:tracePt t="90941" x="5311775" y="3109913"/>
          <p14:tracePt t="90949" x="5311775" y="3119438"/>
          <p14:tracePt t="90968" x="5311775" y="3127375"/>
          <p14:tracePt t="90982" x="5311775" y="3135313"/>
          <p14:tracePt t="91055" x="5319713" y="3135313"/>
          <p14:tracePt t="91071" x="5319713" y="3144838"/>
          <p14:tracePt t="91080" x="5327650" y="3152775"/>
          <p14:tracePt t="91087" x="5327650" y="3160713"/>
          <p14:tracePt t="91095" x="5337175" y="3160713"/>
          <p14:tracePt t="91103" x="5345113" y="3178175"/>
          <p14:tracePt t="91111" x="5362575" y="3195638"/>
          <p14:tracePt t="91119" x="5370513" y="3211513"/>
          <p14:tracePt t="91128" x="5380038" y="3238500"/>
          <p14:tracePt t="91136" x="5405438" y="3271838"/>
          <p14:tracePt t="91144" x="5438775" y="3322638"/>
          <p14:tracePt t="91151" x="5456238" y="3355975"/>
          <p14:tracePt t="91160" x="5481638" y="3398838"/>
          <p14:tracePt t="91167" x="5514975" y="3433763"/>
          <p14:tracePt t="91176" x="5532438" y="3467100"/>
          <p14:tracePt t="91184" x="5557838" y="3502025"/>
          <p14:tracePt t="91192" x="5565775" y="3527425"/>
          <p14:tracePt t="91202" x="5575300" y="3552825"/>
          <p14:tracePt t="91208" x="5583238" y="3568700"/>
          <p14:tracePt t="91215" x="5583238" y="3586163"/>
          <p14:tracePt t="91224" x="5583238" y="3603625"/>
          <p14:tracePt t="91234" x="5591175" y="3619500"/>
          <p14:tracePt t="91239" x="5591175" y="3629025"/>
          <p14:tracePt t="91248" x="5591175" y="3636963"/>
          <p14:tracePt t="91271" x="5591175" y="3646488"/>
          <p14:tracePt t="91298" x="5591175" y="3654425"/>
          <p14:tracePt t="91306" x="5565775" y="3654425"/>
          <p14:tracePt t="91315" x="5540375" y="3662363"/>
          <p14:tracePt t="91322" x="5524500" y="3662363"/>
          <p14:tracePt t="91331" x="5489575" y="3662363"/>
          <p14:tracePt t="91338" x="5456238" y="3654425"/>
          <p14:tracePt t="91346" x="5421313" y="3636963"/>
          <p14:tracePt t="91354" x="5387975" y="3619500"/>
          <p14:tracePt t="91362" x="5337175" y="3578225"/>
          <p14:tracePt t="91371" x="5302250" y="3527425"/>
          <p14:tracePt t="91378" x="5276850" y="3492500"/>
          <p14:tracePt t="91386" x="5243513" y="3433763"/>
          <p14:tracePt t="91394" x="5200650" y="3355975"/>
          <p14:tracePt t="91402" x="5167313" y="3289300"/>
          <p14:tracePt t="91409" x="5157788" y="3254375"/>
          <p14:tracePt t="91418" x="5149850" y="3221038"/>
          <p14:tracePt t="91424" x="5149850" y="3195638"/>
          <p14:tracePt t="91432" x="5149850" y="3152775"/>
          <p14:tracePt t="91441" x="5149850" y="3119438"/>
          <p14:tracePt t="91449" x="5175250" y="3094038"/>
          <p14:tracePt t="91457" x="5183188" y="3076575"/>
          <p14:tracePt t="91464" x="5208588" y="3051175"/>
          <p14:tracePt t="91473" x="5235575" y="3033713"/>
          <p14:tracePt t="91481" x="5260975" y="3025775"/>
          <p14:tracePt t="91489" x="5276850" y="3025775"/>
          <p14:tracePt t="91497" x="5311775" y="3008313"/>
          <p14:tracePt t="91506" x="5337175" y="3000375"/>
          <p14:tracePt t="91515" x="5370513" y="2990850"/>
          <p14:tracePt t="91521" x="5405438" y="2982913"/>
          <p14:tracePt t="91532" x="5446713" y="2974975"/>
          <p14:tracePt t="91538" x="5481638" y="2974975"/>
          <p14:tracePt t="91549" x="5532438" y="2965450"/>
          <p14:tracePt t="91556" x="5557838" y="2965450"/>
          <p14:tracePt t="91565" x="5583238" y="2965450"/>
          <p14:tracePt t="91581" x="5600700" y="2965450"/>
          <p14:tracePt t="91589" x="5608638" y="2974975"/>
          <p14:tracePt t="91596" x="5616575" y="2982913"/>
          <p14:tracePt t="91612" x="5634038" y="3008313"/>
          <p14:tracePt t="91619" x="5641975" y="3025775"/>
          <p14:tracePt t="91628" x="5659438" y="3041650"/>
          <p14:tracePt t="91635" x="5668963" y="3067050"/>
          <p14:tracePt t="91643" x="5668963" y="3084513"/>
          <p14:tracePt t="91651" x="5676900" y="3109913"/>
          <p14:tracePt t="91659" x="5684838" y="3135313"/>
          <p14:tracePt t="91667" x="5702300" y="3178175"/>
          <p14:tracePt t="91675" x="5702300" y="3203575"/>
          <p14:tracePt t="91683" x="5710238" y="3228975"/>
          <p14:tracePt t="91691" x="5710238" y="3263900"/>
          <p14:tracePt t="91699" x="5719763" y="3289300"/>
          <p14:tracePt t="91707" x="5719763" y="3314700"/>
          <p14:tracePt t="91715" x="5727700" y="3348038"/>
          <p14:tracePt t="91722" x="5727700" y="3390900"/>
          <p14:tracePt t="91731" x="5727700" y="3433763"/>
          <p14:tracePt t="91739" x="5727700" y="3484563"/>
          <p14:tracePt t="91747" x="5727700" y="3509963"/>
          <p14:tracePt t="91755" x="5727700" y="3543300"/>
          <p14:tracePt t="91763" x="5727700" y="3568700"/>
          <p14:tracePt t="91771" x="5727700" y="3586163"/>
          <p14:tracePt t="91779" x="5727700" y="3619500"/>
          <p14:tracePt t="91788" x="5727700" y="3646488"/>
          <p14:tracePt t="91795" x="5719763" y="3671888"/>
          <p14:tracePt t="91803" x="5719763" y="3679825"/>
          <p14:tracePt t="91811" x="5710238" y="3705225"/>
          <p14:tracePt t="91821" x="5702300" y="3722688"/>
          <p14:tracePt t="91827" x="5694363" y="3730625"/>
          <p14:tracePt t="91837" x="5684838" y="3748088"/>
          <p14:tracePt t="91843" x="5676900" y="3756025"/>
          <p14:tracePt t="91853" x="5668963" y="3773488"/>
          <p14:tracePt t="91861" x="5651500" y="3781425"/>
          <p14:tracePt t="91869" x="5641975" y="3790950"/>
          <p14:tracePt t="91877" x="5626100" y="3798888"/>
          <p14:tracePt t="91885" x="5616575" y="3806825"/>
          <p14:tracePt t="91893" x="5608638" y="3806825"/>
          <p14:tracePt t="91901" x="5600700" y="3806825"/>
          <p14:tracePt t="91909" x="5591175" y="3806825"/>
          <p14:tracePt t="91917" x="5575300" y="3806825"/>
          <p14:tracePt t="91935" x="5557838" y="3806825"/>
          <p14:tracePt t="91941" x="5549900" y="3806825"/>
          <p14:tracePt t="91950" x="5532438" y="3806825"/>
          <p14:tracePt t="91957" x="5514975" y="3798888"/>
          <p14:tracePt t="91965" x="5497513" y="3790950"/>
          <p14:tracePt t="91973" x="5489575" y="3773488"/>
          <p14:tracePt t="91982" x="5472113" y="3748088"/>
          <p14:tracePt t="91989" x="5446713" y="3730625"/>
          <p14:tracePt t="91996" x="5430838" y="3713163"/>
          <p14:tracePt t="92005" x="5413375" y="3687763"/>
          <p14:tracePt t="92013" x="5395913" y="3671888"/>
          <p14:tracePt t="92021" x="5395913" y="3654425"/>
          <p14:tracePt t="92029" x="5387975" y="3646488"/>
          <p14:tracePt t="92037" x="5380038" y="3629025"/>
          <p14:tracePt t="92045" x="5370513" y="3611563"/>
          <p14:tracePt t="92053" x="5362575" y="3603625"/>
          <p14:tracePt t="92061" x="5362575" y="3586163"/>
          <p14:tracePt t="92069" x="5362575" y="3578225"/>
          <p14:tracePt t="92076" x="5353050" y="3568700"/>
          <p14:tracePt t="92085" x="5353050" y="3560763"/>
          <p14:tracePt t="92093" x="5353050" y="3552825"/>
          <p14:tracePt t="92108" x="5353050" y="3543300"/>
          <p14:tracePt t="92119" x="5353050" y="3535363"/>
          <p14:tracePt t="92143" x="5353050" y="3527425"/>
          <p14:tracePt t="92167" x="5353050" y="3517900"/>
          <p14:tracePt t="92352" x="5345113" y="3517900"/>
          <p14:tracePt t="95317" x="5387975" y="3535363"/>
          <p14:tracePt t="95326" x="5464175" y="3543300"/>
          <p14:tracePt t="95333" x="5549900" y="3552825"/>
          <p14:tracePt t="95341" x="5770563" y="3578225"/>
          <p14:tracePt t="95349" x="5922963" y="3578225"/>
          <p14:tracePt t="95357" x="6203950" y="3578225"/>
          <p14:tracePt t="95365" x="6416675" y="3594100"/>
          <p14:tracePt t="95373" x="6731000" y="3594100"/>
          <p14:tracePt t="95381" x="7053263" y="3594100"/>
          <p14:tracePt t="95389" x="7350125" y="3586163"/>
          <p14:tracePt t="95397" x="7588250" y="3568700"/>
          <p14:tracePt t="95405" x="7886700" y="3560763"/>
          <p14:tracePt t="95415" x="8183563" y="3527425"/>
          <p14:tracePt t="95421" x="8328025" y="3509963"/>
          <p14:tracePt t="95430" x="8574088" y="3449638"/>
          <p14:tracePt t="95437" x="8743950" y="3416300"/>
          <p14:tracePt t="95445" x="8888413" y="3373438"/>
          <p14:tracePt t="95453" x="9118600" y="330517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026">
            <a:extLst>
              <a:ext uri="{FF2B5EF4-FFF2-40B4-BE49-F238E27FC236}">
                <a16:creationId xmlns:a16="http://schemas.microsoft.com/office/drawing/2014/main" id="{567A848F-24A8-4EA9-99A0-0A0D3C948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19075"/>
            <a:ext cx="7562850" cy="95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800" i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         </a:t>
            </a:r>
            <a:br>
              <a:rPr lang="zh-CN" altLang="en-US" sz="2800" i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CN" sz="2800" i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What is Infrared absorption spectroscopy?</a:t>
            </a:r>
          </a:p>
        </p:txBody>
      </p:sp>
      <p:sp>
        <p:nvSpPr>
          <p:cNvPr id="9219" name="Rectangle 1027">
            <a:extLst>
              <a:ext uri="{FF2B5EF4-FFF2-40B4-BE49-F238E27FC236}">
                <a16:creationId xmlns:a16="http://schemas.microsoft.com/office/drawing/2014/main" id="{522ECFEF-3A27-4612-885E-D0C6076274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1916113"/>
            <a:ext cx="8064500" cy="168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lvl="1" algn="just" eaLnBrk="1" hangingPunct="1">
              <a:lnSpc>
                <a:spcPct val="200000"/>
              </a:lnSpc>
              <a:spcBef>
                <a:spcPct val="50000"/>
              </a:spcBef>
              <a:buClrTx/>
              <a:buSzTx/>
              <a:buFont typeface="Wingdings 2" panose="05020102010507070707" pitchFamily="18" charset="2"/>
              <a:buNone/>
            </a:pPr>
            <a:r>
              <a:rPr lang="en-US" altLang="zh-CN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IR absorption spectrum is based on transitions between </a:t>
            </a:r>
            <a:r>
              <a:rPr lang="en-US" altLang="zh-CN" sz="280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vibrational energy levels</a:t>
            </a:r>
            <a:r>
              <a:rPr lang="en-US" altLang="zh-CN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.</a:t>
            </a:r>
            <a:endParaRPr lang="zh-CN" altLang="en-US" sz="2800" b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AF313E7-F0F6-42DA-8C5E-54F5821388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161"/>
    </mc:Choice>
    <mc:Fallback>
      <p:transition spd="slow" advTm="67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F4C25E04-FE2C-4545-A1A2-C220887DE3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825" y="36513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3200">
                <a:solidFill>
                  <a:srgbClr val="A5002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1. Mechanism</a:t>
            </a:r>
            <a:endParaRPr lang="zh-CN" altLang="en-US" sz="3200">
              <a:solidFill>
                <a:srgbClr val="A50021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58547DEE-4A51-4801-9387-C433CCCA19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1125538"/>
            <a:ext cx="777875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SzTx/>
              <a:buFont typeface="Wingdings" panose="05000000000000000000" pitchFamily="2" charset="2"/>
              <a:buChar char="p"/>
            </a:pPr>
            <a:r>
              <a:rPr lang="en-US" altLang="zh-CN" sz="22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E</a:t>
            </a:r>
            <a:r>
              <a:rPr lang="en-US" altLang="zh-CN" sz="2200" baseline="-250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IR</a:t>
            </a:r>
            <a:r>
              <a:rPr lang="en-US" altLang="zh-CN" sz="22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</a:t>
            </a:r>
            <a:r>
              <a:rPr lang="en-US" altLang="zh-CN" sz="2200" dirty="0" err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ΔE</a:t>
            </a:r>
            <a:r>
              <a:rPr lang="en-US" altLang="zh-CN" sz="2200" baseline="-25000" dirty="0" err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vib</a:t>
            </a:r>
            <a:r>
              <a:rPr lang="en-US" altLang="zh-CN" sz="2200" baseline="-250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2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or </a:t>
            </a:r>
            <a:r>
              <a:rPr lang="en-US" altLang="zh-CN" sz="2200" dirty="0" err="1">
                <a:solidFill>
                  <a:srgbClr val="FF0000"/>
                </a:solidFill>
                <a:latin typeface="Symbol" panose="05050102010706020507" pitchFamily="18" charset="2"/>
                <a:ea typeface="楷体_GB2312" pitchFamily="49" charset="-122"/>
                <a:cs typeface="Arial" panose="020B0604020202020204" pitchFamily="34" charset="0"/>
              </a:rPr>
              <a:t>n</a:t>
            </a:r>
            <a:r>
              <a:rPr lang="en-US" altLang="zh-CN" sz="2200" baseline="-25000" dirty="0" err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IR</a:t>
            </a:r>
            <a:r>
              <a:rPr lang="en-US" altLang="zh-CN" sz="2200" dirty="0">
                <a:solidFill>
                  <a:srgbClr val="FF0000"/>
                </a:solidFill>
                <a:latin typeface="Symbol" panose="05050102010706020507" pitchFamily="18" charset="2"/>
                <a:ea typeface="楷体_GB2312" pitchFamily="49" charset="-122"/>
                <a:cs typeface="Arial" panose="020B0604020202020204" pitchFamily="34" charset="0"/>
              </a:rPr>
              <a:t>=</a:t>
            </a:r>
            <a:r>
              <a:rPr lang="en-US" altLang="zh-CN" sz="2200" dirty="0" err="1">
                <a:solidFill>
                  <a:srgbClr val="FF0000"/>
                </a:solidFill>
                <a:latin typeface="Symbol" panose="05050102010706020507" pitchFamily="18" charset="2"/>
                <a:ea typeface="楷体_GB2312" pitchFamily="49" charset="-122"/>
                <a:cs typeface="Arial" panose="020B0604020202020204" pitchFamily="34" charset="0"/>
              </a:rPr>
              <a:t>n</a:t>
            </a:r>
            <a:r>
              <a:rPr lang="en-US" altLang="zh-CN" sz="2200" baseline="-25000" dirty="0" err="1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vib</a:t>
            </a:r>
            <a:endParaRPr lang="en-US" altLang="zh-CN" sz="2200" baseline="-25000" dirty="0">
              <a:solidFill>
                <a:srgbClr val="FF0000"/>
              </a:solidFill>
              <a:latin typeface="Symbol" panose="05050102010706020507" pitchFamily="18" charset="2"/>
              <a:ea typeface="楷体_GB2312" pitchFamily="49" charset="-122"/>
              <a:cs typeface="Arial" panose="020B0604020202020204" pitchFamily="34" charset="0"/>
            </a:endParaRPr>
          </a:p>
          <a:p>
            <a:pPr algn="just" eaLnBrk="1" hangingPunct="1">
              <a:lnSpc>
                <a:spcPct val="150000"/>
              </a:lnSpc>
              <a:spcBef>
                <a:spcPct val="20000"/>
              </a:spcBef>
              <a:buClrTx/>
              <a:buSzTx/>
              <a:buFont typeface="Wingdings" panose="05000000000000000000" pitchFamily="2" charset="2"/>
              <a:buChar char="p"/>
            </a:pP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Coupling between Infrared light and molecules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：</a:t>
            </a:r>
            <a:r>
              <a:rPr lang="en-US" altLang="zh-CN" sz="22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Molecular dipoles must be changed during vibration (Δμ≠0)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，</a:t>
            </a: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if not, no IR absorption will occur (</a:t>
            </a:r>
            <a:r>
              <a:rPr lang="en-US" altLang="zh-CN" sz="2200" b="0" dirty="0" err="1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eg.</a:t>
            </a: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symmetrical stretching vibration of C≡C in R―C≡C―R, CO</a:t>
            </a:r>
            <a:r>
              <a:rPr lang="en-US" altLang="zh-CN" sz="2200" b="0" baseline="-250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，</a:t>
            </a:r>
            <a:r>
              <a:rPr lang="en-US" altLang="zh-CN" sz="2200" b="0" i="1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r</a:t>
            </a: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=0, </a:t>
            </a:r>
            <a:r>
              <a:rPr lang="en-US" altLang="zh-CN" sz="2200" b="0" i="1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μ</a:t>
            </a: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=0, no IR signal).</a:t>
            </a:r>
            <a:endParaRPr lang="zh-CN" altLang="en-US" sz="2200" b="0" dirty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0FA9CD9-81D2-4473-99F7-8B4E3670197B}"/>
              </a:ext>
            </a:extLst>
          </p:cNvPr>
          <p:cNvSpPr txBox="1">
            <a:spLocks noChangeArrowheads="1"/>
          </p:cNvSpPr>
          <p:nvPr/>
        </p:nvSpPr>
        <p:spPr>
          <a:xfrm>
            <a:off x="5005388" y="4348163"/>
            <a:ext cx="3095625" cy="6858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幼圆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幼圆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幼圆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幼圆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幼圆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幼圆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幼圆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Franklin Gothic Book" pitchFamily="34" charset="0"/>
                <a:ea typeface="幼圆" pitchFamily="49" charset="-122"/>
              </a:defRPr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kumimoji="0" lang="en-US" altLang="zh-CN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zh-CN" sz="2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kumimoji="0" lang="zh-CN" altLang="en-US" sz="2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＝</a:t>
            </a:r>
            <a:r>
              <a:rPr kumimoji="0" lang="en-US" altLang="zh-CN" sz="28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δr</a:t>
            </a:r>
            <a:endParaRPr kumimoji="0" lang="en-US" altLang="zh-CN" sz="2800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5" name="Text Box 4">
            <a:extLst>
              <a:ext uri="{FF2B5EF4-FFF2-40B4-BE49-F238E27FC236}">
                <a16:creationId xmlns:a16="http://schemas.microsoft.com/office/drawing/2014/main" id="{C8711F1E-4979-457A-81D4-062D61F96B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1124" y="4348163"/>
            <a:ext cx="37433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accent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Molecular Dipole (</a:t>
            </a:r>
            <a:r>
              <a:rPr lang="en-US" altLang="zh-CN" sz="2400" i="1" dirty="0">
                <a:solidFill>
                  <a:schemeClr val="accent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μ</a:t>
            </a:r>
            <a:r>
              <a:rPr lang="en-US" altLang="zh-CN" sz="2400" dirty="0">
                <a:solidFill>
                  <a:schemeClr val="accent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10246" name="Picture 5">
            <a:extLst>
              <a:ext uri="{FF2B5EF4-FFF2-40B4-BE49-F238E27FC236}">
                <a16:creationId xmlns:a16="http://schemas.microsoft.com/office/drawing/2014/main" id="{DEB1A7D6-33CA-4B33-991D-FA099CE49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488" y="4938713"/>
            <a:ext cx="2592387" cy="1944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7" name="Picture 8">
            <a:extLst>
              <a:ext uri="{FF2B5EF4-FFF2-40B4-BE49-F238E27FC236}">
                <a16:creationId xmlns:a16="http://schemas.microsoft.com/office/drawing/2014/main" id="{187C5B75-6D0D-4496-8D69-AF3E11901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975" y="4924425"/>
            <a:ext cx="3384550" cy="157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A4A5F6A-19CC-4174-85F3-DB24EAF3ED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821"/>
    </mc:Choice>
    <mc:Fallback>
      <p:transition spd="slow" advTm="181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9798" x="8880475" y="5260975"/>
          <p14:tracePt t="129807" x="8693150" y="5497513"/>
          <p14:tracePt t="129815" x="8566150" y="5651500"/>
          <p14:tracePt t="129823" x="8335963" y="5897563"/>
          <p14:tracePt t="129831" x="8218488" y="6024563"/>
          <p14:tracePt t="129841" x="8005763" y="6272213"/>
          <p14:tracePt t="129855" x="7902575" y="6373813"/>
          <p14:tracePt t="129865" x="7699375" y="6611938"/>
          <p14:tracePt t="130159" x="5260975" y="6789738"/>
          <p14:tracePt t="130166" x="5235575" y="6738938"/>
          <p14:tracePt t="130174" x="5218113" y="6680200"/>
          <p14:tracePt t="130182" x="5175250" y="6602413"/>
          <p14:tracePt t="130191" x="5157788" y="6543675"/>
          <p14:tracePt t="130198" x="5124450" y="6500813"/>
          <p14:tracePt t="130207" x="5091113" y="6424613"/>
          <p14:tracePt t="130215" x="5073650" y="6381750"/>
          <p14:tracePt t="130223" x="5048250" y="6338888"/>
          <p14:tracePt t="130231" x="5030788" y="6305550"/>
          <p14:tracePt t="130239" x="5005388" y="6272213"/>
          <p14:tracePt t="130246" x="4962525" y="6221413"/>
          <p14:tracePt t="130254" x="4919663" y="6194425"/>
          <p14:tracePt t="130263" x="4886325" y="6161088"/>
          <p14:tracePt t="130270" x="4868863" y="6153150"/>
          <p14:tracePt t="130279" x="4852988" y="6143625"/>
          <p14:tracePt t="130286" x="4835525" y="6135688"/>
          <p14:tracePt t="130295" x="4827588" y="6127750"/>
          <p14:tracePt t="130303" x="4818063" y="6127750"/>
          <p14:tracePt t="130481" x="4818063" y="6143625"/>
          <p14:tracePt t="130488" x="4843463" y="6153150"/>
          <p14:tracePt t="130497" x="4868863" y="6178550"/>
          <p14:tracePt t="130504" x="4903788" y="6194425"/>
          <p14:tracePt t="130512" x="4937125" y="6211888"/>
          <p14:tracePt t="130520" x="4972050" y="6229350"/>
          <p14:tracePt t="130528" x="5013325" y="6246813"/>
          <p14:tracePt t="130536" x="5056188" y="6262688"/>
          <p14:tracePt t="130544" x="5081588" y="6262688"/>
          <p14:tracePt t="130554" x="5124450" y="6288088"/>
          <p14:tracePt t="130560" x="5200650" y="6297613"/>
          <p14:tracePt t="130569" x="5294313" y="6305550"/>
          <p14:tracePt t="130577" x="5353050" y="6305550"/>
          <p14:tracePt t="130586" x="5387975" y="6305550"/>
          <p14:tracePt t="130598" x="5438775" y="6305550"/>
          <p14:tracePt t="130604" x="5481638" y="6305550"/>
          <p14:tracePt t="130613" x="5557838" y="6305550"/>
          <p14:tracePt t="130620" x="5616575" y="6297613"/>
          <p14:tracePt t="130628" x="5735638" y="6272213"/>
          <p14:tracePt t="130639" x="5803900" y="6262688"/>
          <p14:tracePt t="130645" x="5889625" y="6254750"/>
          <p14:tracePt t="130652" x="5965825" y="6237288"/>
          <p14:tracePt t="130660" x="6008688" y="6229350"/>
          <p14:tracePt t="130669" x="6084888" y="6221413"/>
          <p14:tracePt t="130678" x="6161088" y="6211888"/>
          <p14:tracePt t="130686" x="6221413" y="6203950"/>
          <p14:tracePt t="130695" x="6262688" y="6203950"/>
          <p14:tracePt t="130702" x="6297613" y="6203950"/>
          <p14:tracePt t="130713" x="6323013" y="6194425"/>
          <p14:tracePt t="130723" x="6356350" y="6186488"/>
          <p14:tracePt t="130731" x="6399213" y="6186488"/>
          <p14:tracePt t="130739" x="6450013" y="6178550"/>
          <p14:tracePt t="130747" x="6483350" y="6169025"/>
          <p14:tracePt t="130755" x="6526213" y="6161088"/>
          <p14:tracePt t="130763" x="6577013" y="6135688"/>
          <p14:tracePt t="130771" x="6619875" y="6135688"/>
          <p14:tracePt t="130779" x="6662738" y="6127750"/>
          <p14:tracePt t="130789" x="6696075" y="6118225"/>
          <p14:tracePt t="130797" x="6721475" y="6118225"/>
          <p14:tracePt t="130807" x="6756400" y="6110288"/>
          <p14:tracePt t="130815" x="6858000" y="6092825"/>
          <p14:tracePt t="130823" x="6883400" y="6084888"/>
          <p14:tracePt t="130831" x="6916738" y="6076950"/>
          <p14:tracePt t="130839" x="6951663" y="6067425"/>
          <p14:tracePt t="130847" x="6969125" y="6059488"/>
          <p14:tracePt t="130855" x="6994525" y="6059488"/>
          <p14:tracePt t="130863" x="7002463" y="6042025"/>
          <p14:tracePt t="130871" x="7010400" y="6042025"/>
          <p14:tracePt t="130879" x="7019925" y="6042025"/>
          <p14:tracePt t="130887" x="7027863" y="6034088"/>
          <p14:tracePt t="130895" x="7053263" y="6024563"/>
          <p14:tracePt t="130903" x="7061200" y="6024563"/>
          <p14:tracePt t="130919" x="7070725" y="6024563"/>
          <p14:tracePt t="130927" x="7070725" y="6016625"/>
          <p14:tracePt t="130936" x="7078663" y="5999163"/>
          <p14:tracePt t="130943" x="7088188" y="5991225"/>
          <p14:tracePt t="130951" x="7104063" y="5973763"/>
          <p14:tracePt t="130959" x="7113588" y="5948363"/>
          <p14:tracePt t="130970" x="7113588" y="5922963"/>
          <p14:tracePt t="130977" x="7121525" y="5915025"/>
          <p14:tracePt t="130986" x="7121525" y="5889625"/>
          <p14:tracePt t="130993" x="7121525" y="5864225"/>
          <p14:tracePt t="131003" x="7121525" y="5846763"/>
          <p14:tracePt t="131013" x="7121525" y="5821363"/>
          <p14:tracePt t="131021" x="7121525" y="5795963"/>
          <p14:tracePt t="131029" x="7121525" y="5778500"/>
          <p14:tracePt t="131037" x="7121525" y="5753100"/>
          <p14:tracePt t="131045" x="7096125" y="5710238"/>
          <p14:tracePt t="131054" x="7078663" y="5684838"/>
          <p14:tracePt t="131062" x="7035800" y="5641975"/>
          <p14:tracePt t="131069" x="7010400" y="5616575"/>
          <p14:tracePt t="131081" x="6951663" y="5600700"/>
          <p14:tracePt t="131089" x="6756400" y="5514975"/>
          <p14:tracePt t="131099" x="6721475" y="5514975"/>
          <p14:tracePt t="131109" x="6637338" y="5489575"/>
          <p14:tracePt t="131117" x="6594475" y="5489575"/>
          <p14:tracePt t="131125" x="6500813" y="5472113"/>
          <p14:tracePt t="131133" x="6416675" y="5464175"/>
          <p14:tracePt t="131141" x="6330950" y="5464175"/>
          <p14:tracePt t="131154" x="6194425" y="5464175"/>
          <p14:tracePt t="131157" x="6143625" y="5464175"/>
          <p14:tracePt t="131165" x="6008688" y="5464175"/>
          <p14:tracePt t="131173" x="5948363" y="5464175"/>
          <p14:tracePt t="131181" x="5821363" y="5464175"/>
          <p14:tracePt t="131189" x="5710238" y="5464175"/>
          <p14:tracePt t="131197" x="5641975" y="5464175"/>
          <p14:tracePt t="131207" x="5549900" y="5464175"/>
          <p14:tracePt t="131213" x="5464175" y="5464175"/>
          <p14:tracePt t="131223" x="5380038" y="5481638"/>
          <p14:tracePt t="131229" x="5311775" y="5481638"/>
          <p14:tracePt t="131239" x="5260975" y="5489575"/>
          <p14:tracePt t="131246" x="5192713" y="5497513"/>
          <p14:tracePt t="131255" x="5132388" y="5507038"/>
          <p14:tracePt t="131261" x="5073650" y="5514975"/>
          <p14:tracePt t="131273" x="5005388" y="5540375"/>
          <p14:tracePt t="131279" x="4962525" y="5557838"/>
          <p14:tracePt t="131287" x="4911725" y="5565775"/>
          <p14:tracePt t="131295" x="4868863" y="5575300"/>
          <p14:tracePt t="131303" x="4835525" y="5583238"/>
          <p14:tracePt t="131311" x="4802188" y="5591175"/>
          <p14:tracePt t="131319" x="4784725" y="5600700"/>
          <p14:tracePt t="131327" x="4767263" y="5616575"/>
          <p14:tracePt t="131336" x="4741863" y="5626100"/>
          <p14:tracePt t="131343" x="4716463" y="5626100"/>
          <p14:tracePt t="131352" x="4708525" y="5634038"/>
          <p14:tracePt t="131359" x="4699000" y="5651500"/>
          <p14:tracePt t="131367" x="4683125" y="5668963"/>
          <p14:tracePt t="131375" x="4665663" y="5684838"/>
          <p14:tracePt t="131383" x="4657725" y="5694363"/>
          <p14:tracePt t="131391" x="4640263" y="5710238"/>
          <p14:tracePt t="131399" x="4640263" y="5735638"/>
          <p14:tracePt t="131407" x="4640263" y="5761038"/>
          <p14:tracePt t="131417" x="4640263" y="5778500"/>
          <p14:tracePt t="131467" x="4630738" y="5803900"/>
          <p14:tracePt t="131475" x="4630738" y="5973763"/>
          <p14:tracePt t="131483" x="4665663" y="6076950"/>
          <p14:tracePt t="131491" x="4673600" y="6102350"/>
          <p14:tracePt t="131500" x="4691063" y="6118225"/>
          <p14:tracePt t="131507" x="4708525" y="6135688"/>
          <p14:tracePt t="131517" x="4716463" y="6153150"/>
          <p14:tracePt t="131525" x="4741863" y="6169025"/>
          <p14:tracePt t="131533" x="4767263" y="6194425"/>
          <p14:tracePt t="131541" x="4792663" y="6211888"/>
          <p14:tracePt t="131549" x="4827588" y="6229350"/>
          <p14:tracePt t="131557" x="4886325" y="6246813"/>
          <p14:tracePt t="131565" x="4937125" y="6272213"/>
          <p14:tracePt t="131573" x="4997450" y="6288088"/>
          <p14:tracePt t="131581" x="5056188" y="6305550"/>
          <p14:tracePt t="131589" x="5157788" y="6330950"/>
          <p14:tracePt t="131597" x="5218113" y="6338888"/>
          <p14:tracePt t="131606" x="5294313" y="6348413"/>
          <p14:tracePt t="131613" x="5353050" y="6356350"/>
          <p14:tracePt t="131620" x="5456238" y="6373813"/>
          <p14:tracePt t="131629" x="5524500" y="6373813"/>
          <p14:tracePt t="131636" x="5659438" y="6373813"/>
          <p14:tracePt t="131644" x="5719763" y="6373813"/>
          <p14:tracePt t="131652" x="5846763" y="6373813"/>
          <p14:tracePt t="131660" x="5905500" y="6373813"/>
          <p14:tracePt t="131668" x="6034088" y="6373813"/>
          <p14:tracePt t="131676" x="6092825" y="6373813"/>
          <p14:tracePt t="131685" x="6143625" y="6373813"/>
          <p14:tracePt t="131693" x="6203950" y="6373813"/>
          <p14:tracePt t="131700" x="6237288" y="6373813"/>
          <p14:tracePt t="131709" x="6280150" y="6373813"/>
          <p14:tracePt t="131717" x="6356350" y="6381750"/>
          <p14:tracePt t="131725" x="6381750" y="6381750"/>
          <p14:tracePt t="131733" x="6416675" y="6381750"/>
          <p14:tracePt t="131741" x="6457950" y="6381750"/>
          <p14:tracePt t="131749" x="6518275" y="6381750"/>
          <p14:tracePt t="131757" x="6543675" y="6381750"/>
          <p14:tracePt t="131765" x="6586538" y="6381750"/>
          <p14:tracePt t="131773" x="6637338" y="6381750"/>
          <p14:tracePt t="131791" x="6637338" y="6407150"/>
          <p14:tracePt t="131797" x="6637338" y="6475413"/>
          <p14:tracePt t="131807" x="6619875" y="6551613"/>
          <p14:tracePt t="132117" x="6627813" y="6535738"/>
          <p14:tracePt t="132125" x="6645275" y="6526213"/>
          <p14:tracePt t="132134" x="6662738" y="6500813"/>
          <p14:tracePt t="132141" x="6670675" y="6483350"/>
          <p14:tracePt t="132155" x="6670675" y="6475413"/>
          <p14:tracePt t="132157" x="6680200" y="6467475"/>
          <p14:tracePt t="132165" x="6680200" y="6450013"/>
          <p14:tracePt t="132173" x="6680200" y="6442075"/>
          <p14:tracePt t="132189" x="6670675" y="6424613"/>
          <p14:tracePt t="132197" x="6654800" y="6416675"/>
          <p14:tracePt t="132205" x="6645275" y="6407150"/>
          <p14:tracePt t="132222" x="6645275" y="6399213"/>
          <p14:tracePt t="132229" x="6645275" y="6391275"/>
          <p14:tracePt t="132238" x="6637338" y="6381750"/>
          <p14:tracePt t="132254" x="6627813" y="6381750"/>
          <p14:tracePt t="132261" x="6627813" y="6373813"/>
          <p14:tracePt t="132269" x="6627813" y="6365875"/>
          <p14:tracePt t="132277" x="6627813" y="6356350"/>
          <p14:tracePt t="133825" x="6619875" y="6356350"/>
          <p14:tracePt t="133833" x="6602413" y="6356350"/>
          <p14:tracePt t="133841" x="6594475" y="6356350"/>
          <p14:tracePt t="133849" x="6586538" y="6356350"/>
          <p14:tracePt t="133857" x="6577013" y="6356350"/>
          <p14:tracePt t="133873" x="6569075" y="6356350"/>
          <p14:tracePt t="133888" x="6561138" y="6356350"/>
          <p14:tracePt t="133913" x="6551613" y="6356350"/>
          <p14:tracePt t="134187" x="6551613" y="6338888"/>
          <p14:tracePt t="134195" x="6526213" y="6313488"/>
          <p14:tracePt t="134203" x="6500813" y="6288088"/>
          <p14:tracePt t="134211" x="6483350" y="6280150"/>
          <p14:tracePt t="134220" x="6450013" y="6254750"/>
          <p14:tracePt t="134227" x="6424613" y="6246813"/>
          <p14:tracePt t="134236" x="6399213" y="6229350"/>
          <p14:tracePt t="134243" x="6399213" y="6221413"/>
          <p14:tracePt t="134252" x="6381750" y="6203950"/>
          <p14:tracePt t="134259" x="6373813" y="6203950"/>
          <p14:tracePt t="134267" x="6373813" y="6194425"/>
          <p14:tracePt t="134283" x="6373813" y="6186488"/>
          <p14:tracePt t="134325" x="6373813" y="6178550"/>
          <p14:tracePt t="134333" x="6373813" y="6169025"/>
          <p14:tracePt t="134341" x="6373813" y="6161088"/>
          <p14:tracePt t="134349" x="6373813" y="6153150"/>
          <p14:tracePt t="134357" x="6373813" y="6135688"/>
          <p14:tracePt t="134373" x="6373813" y="6127750"/>
          <p14:tracePt t="134382" x="6373813" y="6110288"/>
          <p14:tracePt t="134397" x="6373813" y="6102350"/>
          <p14:tracePt t="134405" x="6373813" y="6084888"/>
          <p14:tracePt t="134421" x="6373813" y="6059488"/>
          <p14:tracePt t="134429" x="6373813" y="6049963"/>
          <p14:tracePt t="134437" x="6373813" y="6024563"/>
          <p14:tracePt t="134449" x="6356350" y="5999163"/>
          <p14:tracePt t="134457" x="6348413" y="5973763"/>
          <p14:tracePt t="134465" x="6330950" y="5957888"/>
          <p14:tracePt t="134473" x="6313488" y="5932488"/>
          <p14:tracePt t="134481" x="6297613" y="5897563"/>
          <p14:tracePt t="134489" x="6272213" y="5880100"/>
          <p14:tracePt t="134497" x="6254750" y="5854700"/>
          <p14:tracePt t="134506" x="6246813" y="5838825"/>
          <p14:tracePt t="134513" x="6229350" y="5829300"/>
          <p14:tracePt t="134523" x="6211888" y="5813425"/>
          <p14:tracePt t="134529" x="6194425" y="5795963"/>
          <p14:tracePt t="134538" x="6194425" y="5788025"/>
          <p14:tracePt t="134545" x="6186488" y="5788025"/>
          <p14:tracePt t="134553" x="6178550" y="5778500"/>
          <p14:tracePt t="134561" x="6178550" y="5770563"/>
          <p14:tracePt t="134571" x="6169025" y="5761038"/>
          <p14:tracePt t="134646" x="6178550" y="5761038"/>
          <p14:tracePt t="134654" x="6186488" y="5761038"/>
          <p14:tracePt t="134663" x="6211888" y="5761038"/>
          <p14:tracePt t="134671" x="6229350" y="5761038"/>
          <p14:tracePt t="134679" x="6246813" y="5761038"/>
          <p14:tracePt t="134686" x="6272213" y="5761038"/>
          <p14:tracePt t="134695" x="6297613" y="5761038"/>
          <p14:tracePt t="134702" x="6323013" y="5761038"/>
          <p14:tracePt t="134711" x="6338888" y="5745163"/>
          <p14:tracePt t="134719" x="6356350" y="5745163"/>
          <p14:tracePt t="134727" x="6365875" y="5735638"/>
          <p14:tracePt t="134735" x="6365875" y="5727700"/>
          <p14:tracePt t="134799" x="6338888" y="5719763"/>
          <p14:tracePt t="134807" x="6305550" y="5710238"/>
          <p14:tracePt t="134816" x="6272213" y="5702300"/>
          <p14:tracePt t="134823" x="6254750" y="5694363"/>
          <p14:tracePt t="134831" x="6221413" y="5694363"/>
          <p14:tracePt t="134839" x="6194425" y="5694363"/>
          <p14:tracePt t="134849" x="6169025" y="5684838"/>
          <p14:tracePt t="134856" x="6153150" y="5684838"/>
          <p14:tracePt t="134865" x="6135688" y="5684838"/>
          <p14:tracePt t="134871" x="6127750" y="5676900"/>
          <p14:tracePt t="134881" x="6110288" y="5676900"/>
          <p14:tracePt t="134888" x="6102350" y="5676900"/>
          <p14:tracePt t="134897" x="6092825" y="5676900"/>
          <p14:tracePt t="134905" x="6092825" y="5668963"/>
          <p14:tracePt t="134993" x="6110288" y="5668963"/>
          <p14:tracePt t="135001" x="6143625" y="5659438"/>
          <p14:tracePt t="135008" x="6186488" y="5651500"/>
          <p14:tracePt t="135016" x="6237288" y="5641975"/>
          <p14:tracePt t="135025" x="6305550" y="5634038"/>
          <p14:tracePt t="135033" x="6391275" y="5626100"/>
          <p14:tracePt t="135041" x="6483350" y="5608638"/>
          <p14:tracePt t="135049" x="6577013" y="5600700"/>
          <p14:tracePt t="135056" x="6738938" y="5575300"/>
          <p14:tracePt t="135065" x="6858000" y="5565775"/>
          <p14:tracePt t="135073" x="6926263" y="5557838"/>
          <p14:tracePt t="135081" x="7010400" y="5540375"/>
          <p14:tracePt t="135089" x="7070725" y="5540375"/>
          <p14:tracePt t="135097" x="7078663" y="5540375"/>
          <p14:tracePt t="135211" x="7070725" y="5540375"/>
          <p14:tracePt t="135218" x="7061200" y="5540375"/>
          <p14:tracePt t="135226" x="7035800" y="5540375"/>
          <p14:tracePt t="135235" x="7027863" y="5549900"/>
          <p14:tracePt t="135243" x="7019925" y="5557838"/>
          <p14:tracePt t="135252" x="7002463" y="5565775"/>
          <p14:tracePt t="135259" x="6985000" y="5565775"/>
          <p14:tracePt t="135267" x="6969125" y="5565775"/>
          <p14:tracePt t="135275" x="6951663" y="5565775"/>
          <p14:tracePt t="135283" x="6943725" y="5565775"/>
          <p14:tracePt t="135347" x="6943725" y="5575300"/>
          <p14:tracePt t="135363" x="6934200" y="5583238"/>
          <p14:tracePt t="135370" x="6908800" y="5591175"/>
          <p14:tracePt t="135379" x="6900863" y="5600700"/>
          <p14:tracePt t="135386" x="6858000" y="5608638"/>
          <p14:tracePt t="135395" x="6815138" y="5626100"/>
          <p14:tracePt t="135403" x="6772275" y="5634038"/>
          <p14:tracePt t="135412" x="6731000" y="5641975"/>
          <p14:tracePt t="135418" x="6627813" y="5659438"/>
          <p14:tracePt t="135429" x="6535738" y="5676900"/>
          <p14:tracePt t="135435" x="6492875" y="5676900"/>
          <p14:tracePt t="135445" x="6365875" y="5676900"/>
          <p14:tracePt t="135452" x="6323013" y="5676900"/>
          <p14:tracePt t="135461" x="6194425" y="5676900"/>
          <p14:tracePt t="135469" x="6153150" y="5676900"/>
          <p14:tracePt t="135477" x="6084888" y="5676900"/>
          <p14:tracePt t="135486" x="6024563" y="5676900"/>
          <p14:tracePt t="135493" x="5965825" y="5676900"/>
          <p14:tracePt t="135502" x="5932488" y="5659438"/>
          <p14:tracePt t="135509" x="5889625" y="5659438"/>
          <p14:tracePt t="135517" x="5872163" y="5651500"/>
          <p14:tracePt t="135525" x="5854700" y="5651500"/>
          <p14:tracePt t="135533" x="5854700" y="5641975"/>
          <p14:tracePt t="135565" x="5846763" y="5641975"/>
          <p14:tracePt t="135719" x="5803900" y="5641975"/>
          <p14:tracePt t="135727" x="5770563" y="5659438"/>
          <p14:tracePt t="135736" x="5668963" y="5684838"/>
          <p14:tracePt t="135743" x="5583238" y="5702300"/>
          <p14:tracePt t="135755" x="5497513" y="5710238"/>
          <p14:tracePt t="135759" x="5421313" y="5727700"/>
          <p14:tracePt t="135767" x="5353050" y="5735638"/>
          <p14:tracePt t="135775" x="5208588" y="5761038"/>
          <p14:tracePt t="135783" x="5081588" y="5770563"/>
          <p14:tracePt t="135791" x="5005388" y="5778500"/>
          <p14:tracePt t="135799" x="4894263" y="5795963"/>
          <p14:tracePt t="135807" x="4843463" y="5803900"/>
          <p14:tracePt t="135815" x="4827588" y="5803900"/>
          <p14:tracePt t="135823" x="4810125" y="5803900"/>
          <p14:tracePt t="135911" x="4810125" y="5813425"/>
          <p14:tracePt t="135919" x="4818063" y="5813425"/>
          <p14:tracePt t="135927" x="4843463" y="5813425"/>
          <p14:tracePt t="135936" x="4903788" y="5813425"/>
          <p14:tracePt t="135943" x="4954588" y="5813425"/>
          <p14:tracePt t="135953" x="5030788" y="5813425"/>
          <p14:tracePt t="135959" x="5091113" y="5803900"/>
          <p14:tracePt t="135967" x="5167313" y="5788025"/>
          <p14:tracePt t="135975" x="5235575" y="5778500"/>
          <p14:tracePt t="135986" x="5337175" y="5770563"/>
          <p14:tracePt t="135991" x="5395913" y="5761038"/>
          <p14:tracePt t="136003" x="5464175" y="5761038"/>
          <p14:tracePt t="136009" x="5524500" y="5753100"/>
          <p14:tracePt t="136017" x="5575300" y="5753100"/>
          <p14:tracePt t="136025" x="5591175" y="5745163"/>
          <p14:tracePt t="136073" x="5591175" y="5735638"/>
          <p14:tracePt t="136081" x="5575300" y="5735638"/>
          <p14:tracePt t="136089" x="5532438" y="5735638"/>
          <p14:tracePt t="136097" x="5464175" y="5735638"/>
          <p14:tracePt t="136105" x="5405438" y="5735638"/>
          <p14:tracePt t="136113" x="5294313" y="5735638"/>
          <p14:tracePt t="136121" x="5235575" y="5735638"/>
          <p14:tracePt t="136129" x="5157788" y="5735638"/>
          <p14:tracePt t="136137" x="5048250" y="5735638"/>
          <p14:tracePt t="136156" x="4827588" y="5735638"/>
          <p14:tracePt t="136161" x="4792663" y="5735638"/>
          <p14:tracePt t="136170" x="4716463" y="5735638"/>
          <p14:tracePt t="136177" x="4673600" y="5735638"/>
          <p14:tracePt t="136187" x="4648200" y="5727700"/>
          <p14:tracePt t="136193" x="4640263" y="5727700"/>
          <p14:tracePt t="136283" x="4648200" y="5727700"/>
          <p14:tracePt t="136291" x="4683125" y="5727700"/>
          <p14:tracePt t="136299" x="4724400" y="5727700"/>
          <p14:tracePt t="136308" x="4792663" y="5727700"/>
          <p14:tracePt t="136315" x="4852988" y="5735638"/>
          <p14:tracePt t="136324" x="4962525" y="5735638"/>
          <p14:tracePt t="136331" x="5022850" y="5735638"/>
          <p14:tracePt t="136340" x="5149850" y="5735638"/>
          <p14:tracePt t="136347" x="5276850" y="5735638"/>
          <p14:tracePt t="136356" x="5405438" y="5735638"/>
          <p14:tracePt t="136363" x="5507038" y="5735638"/>
          <p14:tracePt t="136371" x="5575300" y="5735638"/>
          <p14:tracePt t="136379" x="5616575" y="5735638"/>
          <p14:tracePt t="136388" x="5634038" y="5735638"/>
          <p14:tracePt t="136483" x="5600700" y="5735638"/>
          <p14:tracePt t="136490" x="5557838" y="5735638"/>
          <p14:tracePt t="136498" x="5430838" y="5735638"/>
          <p14:tracePt t="136508" x="5380038" y="5735638"/>
          <p14:tracePt t="136515" x="5294313" y="5735638"/>
          <p14:tracePt t="136525" x="5243513" y="5735638"/>
          <p14:tracePt t="136531" x="5200650" y="5735638"/>
          <p14:tracePt t="136545" x="5141913" y="5735638"/>
          <p14:tracePt t="136551" x="5132388" y="5735638"/>
          <p14:tracePt t="136561" x="5124450" y="5735638"/>
          <p14:tracePt t="136597" x="5132388" y="5735638"/>
          <p14:tracePt t="136605" x="5149850" y="5735638"/>
          <p14:tracePt t="136616" x="5208588" y="5735638"/>
          <p14:tracePt t="136621" x="5311775" y="5735638"/>
          <p14:tracePt t="136628" x="5362575" y="5735638"/>
          <p14:tracePt t="136637" x="5421313" y="5735638"/>
          <p14:tracePt t="136645" x="5507038" y="5735638"/>
          <p14:tracePt t="136652" x="5634038" y="5727700"/>
          <p14:tracePt t="136660" x="5694363" y="5727700"/>
          <p14:tracePt t="136669" x="5778500" y="5727700"/>
          <p14:tracePt t="136676" x="5932488" y="5727700"/>
          <p14:tracePt t="136685" x="6016625" y="5727700"/>
          <p14:tracePt t="136692" x="6076950" y="5727700"/>
          <p14:tracePt t="136701" x="6221413" y="5727700"/>
          <p14:tracePt t="136709" x="6305550" y="5710238"/>
          <p14:tracePt t="136716" x="6399213" y="5710238"/>
          <p14:tracePt t="136725" x="6457950" y="5710238"/>
          <p14:tracePt t="136733" x="6569075" y="5710238"/>
          <p14:tracePt t="136740" x="6627813" y="5710238"/>
          <p14:tracePt t="136749" x="6662738" y="5710238"/>
          <p14:tracePt t="136756" x="6731000" y="5702300"/>
          <p14:tracePt t="136765" x="6764338" y="5702300"/>
          <p14:tracePt t="136773" x="6781800" y="5702300"/>
          <p14:tracePt t="136781" x="6807200" y="5702300"/>
          <p14:tracePt t="136788" x="6840538" y="5702300"/>
          <p14:tracePt t="136799" x="6850063" y="5702300"/>
          <p14:tracePt t="136805" x="6858000" y="5702300"/>
          <p14:tracePt t="136815" x="6865938" y="5702300"/>
          <p14:tracePt t="136820" x="6883400" y="5702300"/>
          <p14:tracePt t="136853" x="6891338" y="5702300"/>
          <p14:tracePt t="136871" x="6908800" y="5702300"/>
          <p14:tracePt t="136879" x="6916738" y="5702300"/>
          <p14:tracePt t="136888" x="6926263" y="5702300"/>
          <p14:tracePt t="136919" x="6934200" y="5702300"/>
          <p14:tracePt t="137023" x="6908800" y="5702300"/>
          <p14:tracePt t="137031" x="6832600" y="5702300"/>
          <p14:tracePt t="137038" x="6789738" y="5702300"/>
          <p14:tracePt t="137047" x="6746875" y="5702300"/>
          <p14:tracePt t="137055" x="6688138" y="5702300"/>
          <p14:tracePt t="137062" x="6627813" y="5702300"/>
          <p14:tracePt t="137070" x="6569075" y="5702300"/>
          <p14:tracePt t="137079" x="6510338" y="5702300"/>
          <p14:tracePt t="137087" x="6483350" y="5702300"/>
          <p14:tracePt t="137095" x="6457950" y="5702300"/>
          <p14:tracePt t="137105" x="6450013" y="5702300"/>
          <p14:tracePt t="137178" x="6457950" y="5702300"/>
          <p14:tracePt t="137186" x="6475413" y="5702300"/>
          <p14:tracePt t="137193" x="6510338" y="5702300"/>
          <p14:tracePt t="137202" x="6551613" y="5702300"/>
          <p14:tracePt t="137209" x="6611938" y="5702300"/>
          <p14:tracePt t="137217" x="6670675" y="5702300"/>
          <p14:tracePt t="137225" x="6731000" y="5702300"/>
          <p14:tracePt t="137233" x="6824663" y="5702300"/>
          <p14:tracePt t="137241" x="6908800" y="5702300"/>
          <p14:tracePt t="137249" x="6969125" y="5702300"/>
          <p14:tracePt t="137257" x="7045325" y="5710238"/>
          <p14:tracePt t="137265" x="7078663" y="5719763"/>
          <p14:tracePt t="137273" x="7121525" y="5727700"/>
          <p14:tracePt t="137281" x="7138988" y="5735638"/>
          <p14:tracePt t="137291" x="7146925" y="5735638"/>
          <p14:tracePt t="137371" x="7146925" y="5745163"/>
          <p14:tracePt t="137387" x="7164388" y="5770563"/>
          <p14:tracePt t="137395" x="7172325" y="5795963"/>
          <p14:tracePt t="137403" x="7180263" y="5803900"/>
          <p14:tracePt t="137412" x="7189788" y="5829300"/>
          <p14:tracePt t="137420" x="7189788" y="5854700"/>
          <p14:tracePt t="137428" x="7197725" y="5880100"/>
          <p14:tracePt t="137436" x="7205663" y="5897563"/>
          <p14:tracePt t="137443" x="7215188" y="5922963"/>
          <p14:tracePt t="137451" x="7223125" y="5957888"/>
          <p14:tracePt t="137459" x="7223125" y="5983288"/>
          <p14:tracePt t="137467" x="7223125" y="5991225"/>
          <p14:tracePt t="137475" x="7223125" y="5999163"/>
          <p14:tracePt t="137483" x="7223125" y="6008688"/>
          <p14:tracePt t="137499" x="7223125" y="6016625"/>
          <p14:tracePt t="137507" x="7223125" y="6024563"/>
          <p14:tracePt t="137515" x="7215188" y="6034088"/>
          <p14:tracePt t="137523" x="7197725" y="6034088"/>
          <p14:tracePt t="137531" x="7180263" y="6034088"/>
          <p14:tracePt t="137539" x="7164388" y="6042025"/>
          <p14:tracePt t="137547" x="7146925" y="6042025"/>
          <p14:tracePt t="137555" x="7129463" y="6049963"/>
          <p14:tracePt t="137563" x="7113588" y="6049963"/>
          <p14:tracePt t="137572" x="7104063" y="6049963"/>
          <p14:tracePt t="137579" x="7070725" y="6049963"/>
          <p14:tracePt t="137588" x="7027863" y="6049963"/>
          <p14:tracePt t="137595" x="6994525" y="6049963"/>
          <p14:tracePt t="137604" x="6951663" y="6049963"/>
          <p14:tracePt t="137612" x="6916738" y="6049963"/>
          <p14:tracePt t="137622" x="6875463" y="6049963"/>
          <p14:tracePt t="137626" x="6807200" y="6049963"/>
          <p14:tracePt t="137635" x="6764338" y="6049963"/>
          <p14:tracePt t="137643" x="6731000" y="6049963"/>
          <p14:tracePt t="137651" x="6696075" y="6049963"/>
          <p14:tracePt t="137660" x="6670675" y="6049963"/>
          <p14:tracePt t="137666" x="6611938" y="6049963"/>
          <p14:tracePt t="137676" x="6577013" y="6059488"/>
          <p14:tracePt t="137685" x="6535738" y="6059488"/>
          <p14:tracePt t="137692" x="6492875" y="6059488"/>
          <p14:tracePt t="137701" x="6424613" y="6059488"/>
          <p14:tracePt t="137708" x="6373813" y="6067425"/>
          <p14:tracePt t="137717" x="6313488" y="6067425"/>
          <p14:tracePt t="137725" x="6262688" y="6067425"/>
          <p14:tracePt t="137733" x="6229350" y="6067425"/>
          <p14:tracePt t="137741" x="6186488" y="6067425"/>
          <p14:tracePt t="137749" x="6127750" y="6067425"/>
          <p14:tracePt t="137757" x="6084888" y="6067425"/>
          <p14:tracePt t="137765" x="6016625" y="6067425"/>
          <p14:tracePt t="137773" x="5991225" y="6067425"/>
          <p14:tracePt t="137781" x="5905500" y="6067425"/>
          <p14:tracePt t="137788" x="5872163" y="6067425"/>
          <p14:tracePt t="137796" x="5778500" y="6067425"/>
          <p14:tracePt t="137805" x="5727700" y="6067425"/>
          <p14:tracePt t="137812" x="5668963" y="6067425"/>
          <p14:tracePt t="137820" x="5634038" y="6067425"/>
          <p14:tracePt t="137828" x="5591175" y="6067425"/>
          <p14:tracePt t="137837" x="5549900" y="6067425"/>
          <p14:tracePt t="137845" x="5514975" y="6067425"/>
          <p14:tracePt t="137853" x="5481638" y="6059488"/>
          <p14:tracePt t="137861" x="5464175" y="6049963"/>
          <p14:tracePt t="137869" x="5438775" y="6042025"/>
          <p14:tracePt t="137877" x="5421313" y="6042025"/>
          <p14:tracePt t="137885" x="5405438" y="6034088"/>
          <p14:tracePt t="137892" x="5395913" y="6024563"/>
          <p14:tracePt t="137901" x="5380038" y="6016625"/>
          <p14:tracePt t="137909" x="5362575" y="6016625"/>
          <p14:tracePt t="137916" x="5353050" y="6008688"/>
          <p14:tracePt t="137926" x="5319713" y="5999163"/>
          <p14:tracePt t="137933" x="5294313" y="5983288"/>
          <p14:tracePt t="137943" x="5260975" y="5973763"/>
          <p14:tracePt t="137949" x="5235575" y="5965825"/>
          <p14:tracePt t="137959" x="5218113" y="5965825"/>
          <p14:tracePt t="137967" x="5200650" y="5957888"/>
          <p14:tracePt t="137976" x="5183188" y="5940425"/>
          <p14:tracePt t="137983" x="5183188" y="5932488"/>
          <p14:tracePt t="137998" x="5183188" y="5922963"/>
          <p14:tracePt t="138038" x="5183188" y="5915025"/>
          <p14:tracePt t="138046" x="5183188" y="5905500"/>
          <p14:tracePt t="138062" x="5200650" y="5889625"/>
          <p14:tracePt t="138071" x="5208588" y="5872163"/>
          <p14:tracePt t="138079" x="5226050" y="5864225"/>
          <p14:tracePt t="138088" x="5260975" y="5838825"/>
          <p14:tracePt t="138095" x="5311775" y="5821363"/>
          <p14:tracePt t="138103" x="5353050" y="5803900"/>
          <p14:tracePt t="138111" x="5387975" y="5795963"/>
          <p14:tracePt t="138120" x="5456238" y="5761038"/>
          <p14:tracePt t="138127" x="5540375" y="5753100"/>
          <p14:tracePt t="138136" x="5583238" y="5745163"/>
          <p14:tracePt t="138144" x="5616575" y="5735638"/>
          <p14:tracePt t="138217" x="5616575" y="5727700"/>
          <p14:tracePt t="138257" x="5591175" y="5727700"/>
          <p14:tracePt t="138265" x="5514975" y="5727700"/>
          <p14:tracePt t="138273" x="5421313" y="5727700"/>
          <p14:tracePt t="138281" x="5362575" y="5727700"/>
          <p14:tracePt t="138289" x="5235575" y="5727700"/>
          <p14:tracePt t="138297" x="5106988" y="5727700"/>
          <p14:tracePt t="138305" x="4979988" y="5727700"/>
          <p14:tracePt t="138314" x="4894263" y="5727700"/>
          <p14:tracePt t="138321" x="4802188" y="5727700"/>
          <p14:tracePt t="138329" x="4749800" y="5727700"/>
          <p14:tracePt t="138338" x="4724400" y="5727700"/>
          <p14:tracePt t="138346" x="4716463" y="5727700"/>
          <p14:tracePt t="138434" x="4733925" y="5719763"/>
          <p14:tracePt t="138442" x="4792663" y="5702300"/>
          <p14:tracePt t="138449" x="4827588" y="5694363"/>
          <p14:tracePt t="138458" x="4954588" y="5659438"/>
          <p14:tracePt t="138466" x="5013325" y="5651500"/>
          <p14:tracePt t="138473" x="5073650" y="5641975"/>
          <p14:tracePt t="138481" x="5141913" y="5641975"/>
          <p14:tracePt t="138489" x="5175250" y="5634038"/>
          <p14:tracePt t="138499" x="5200650" y="5634038"/>
          <p14:tracePt t="138508" x="5208588" y="5634038"/>
          <p14:tracePt t="138531" x="5218113" y="5634038"/>
          <p14:tracePt t="138563" x="5235575" y="5634038"/>
          <p14:tracePt t="138572" x="5251450" y="5634038"/>
          <p14:tracePt t="138579" x="5268913" y="5634038"/>
          <p14:tracePt t="138588" x="5311775" y="5641975"/>
          <p14:tracePt t="138596" x="5387975" y="5668963"/>
          <p14:tracePt t="138604" x="5446713" y="5668963"/>
          <p14:tracePt t="138611" x="5532438" y="5668963"/>
          <p14:tracePt t="138622" x="5626100" y="5668963"/>
          <p14:tracePt t="138626" x="5676900" y="5668963"/>
          <p14:tracePt t="138636" x="5788025" y="5668963"/>
          <p14:tracePt t="138644" x="5854700" y="5668963"/>
          <p14:tracePt t="138651" x="5973763" y="5668963"/>
          <p14:tracePt t="138658" x="6067425" y="5668963"/>
          <p14:tracePt t="138666" x="6178550" y="5668963"/>
          <p14:tracePt t="138675" x="6237288" y="5668963"/>
          <p14:tracePt t="138683" x="6313488" y="5668963"/>
          <p14:tracePt t="138691" x="6373813" y="5659438"/>
          <p14:tracePt t="138698" x="6432550" y="5641975"/>
          <p14:tracePt t="138706" x="6467475" y="5641975"/>
          <p14:tracePt t="138714" x="6483350" y="5641975"/>
          <p14:tracePt t="138722" x="6500813" y="5641975"/>
          <p14:tracePt t="138830" x="6492875" y="5641975"/>
          <p14:tracePt t="138837" x="6457950" y="5651500"/>
          <p14:tracePt t="138846" x="6424613" y="5659438"/>
          <p14:tracePt t="138853" x="6399213" y="5668963"/>
          <p14:tracePt t="138863" x="6365875" y="5676900"/>
          <p14:tracePt t="138868" x="6338888" y="5684838"/>
          <p14:tracePt t="138878" x="6297613" y="5684838"/>
          <p14:tracePt t="138886" x="6262688" y="5694363"/>
          <p14:tracePt t="138893" x="6229350" y="5694363"/>
          <p14:tracePt t="138903" x="6203950" y="5694363"/>
          <p14:tracePt t="138909" x="6169025" y="5694363"/>
          <p14:tracePt t="138917" x="6153150" y="5694363"/>
          <p14:tracePt t="139062" x="6161088" y="5694363"/>
          <p14:tracePt t="139071" x="6169025" y="5694363"/>
          <p14:tracePt t="139077" x="6203950" y="5684838"/>
          <p14:tracePt t="139086" x="6237288" y="5676900"/>
          <p14:tracePt t="139095" x="6262688" y="5676900"/>
          <p14:tracePt t="139102" x="6305550" y="5668963"/>
          <p14:tracePt t="139111" x="6338888" y="5668963"/>
          <p14:tracePt t="139119" x="6391275" y="5659438"/>
          <p14:tracePt t="139126" x="6467475" y="5641975"/>
          <p14:tracePt t="139135" x="6518275" y="5641975"/>
          <p14:tracePt t="139143" x="6551613" y="5641975"/>
          <p14:tracePt t="139155" x="6645275" y="5641975"/>
          <p14:tracePt t="139159" x="6662738" y="5641975"/>
          <p14:tracePt t="139166" x="6705600" y="5641975"/>
          <p14:tracePt t="139175" x="6781800" y="5641975"/>
          <p14:tracePt t="139182" x="6799263" y="5641975"/>
          <p14:tracePt t="139191" x="6832600" y="5641975"/>
          <p14:tracePt t="139198" x="6875463" y="5641975"/>
          <p14:tracePt t="139206" x="6891338" y="5641975"/>
          <p14:tracePt t="139215" x="6900863" y="5651500"/>
          <p14:tracePt t="139223" x="6908800" y="5651500"/>
          <p14:tracePt t="139297" x="6900863" y="5651500"/>
          <p14:tracePt t="139303" x="6824663" y="5676900"/>
          <p14:tracePt t="139313" x="6721475" y="5676900"/>
          <p14:tracePt t="139321" x="6602413" y="5684838"/>
          <p14:tracePt t="139327" x="6510338" y="5694363"/>
          <p14:tracePt t="139338" x="6432550" y="5702300"/>
          <p14:tracePt t="139343" x="6194425" y="5719763"/>
          <p14:tracePt t="139353" x="6042025" y="5735638"/>
          <p14:tracePt t="139362" x="5940425" y="5735638"/>
          <p14:tracePt t="139369" x="5719763" y="5745163"/>
          <p14:tracePt t="139378" x="5565775" y="5745163"/>
          <p14:tracePt t="139385" x="5438775" y="5745163"/>
          <p14:tracePt t="139394" x="5345113" y="5745163"/>
          <p14:tracePt t="139401" x="5302250" y="5745163"/>
          <p14:tracePt t="139409" x="5208588" y="5745163"/>
          <p14:tracePt t="139416" x="5157788" y="5745163"/>
          <p14:tracePt t="139425" x="5099050" y="5745163"/>
          <p14:tracePt t="139433" x="5081588" y="5745163"/>
          <p14:tracePt t="139441" x="5073650" y="5745163"/>
          <p14:tracePt t="139457" x="5064125" y="5745163"/>
          <p14:tracePt t="139465" x="5056188" y="5745163"/>
          <p14:tracePt t="139489" x="5048250" y="5745163"/>
          <p14:tracePt t="139497" x="5030788" y="5745163"/>
          <p14:tracePt t="139513" x="5022850" y="5745163"/>
          <p14:tracePt t="139521" x="5013325" y="5745163"/>
          <p14:tracePt t="139561" x="5005388" y="5745163"/>
          <p14:tracePt t="139625" x="5005388" y="5735638"/>
          <p14:tracePt t="139699" x="5022850" y="5735638"/>
          <p14:tracePt t="139706" x="5064125" y="5745163"/>
          <p14:tracePt t="139715" x="5124450" y="5753100"/>
          <p14:tracePt t="139722" x="5243513" y="5761038"/>
          <p14:tracePt t="139731" x="5337175" y="5778500"/>
          <p14:tracePt t="139739" x="5395913" y="5778500"/>
          <p14:tracePt t="139746" x="5540375" y="5795963"/>
          <p14:tracePt t="139755" x="5694363" y="5813425"/>
          <p14:tracePt t="139762" x="5821363" y="5813425"/>
          <p14:tracePt t="139770" x="5973763" y="5821363"/>
          <p14:tracePt t="139779" x="6102350" y="5821363"/>
          <p14:tracePt t="139787" x="6221413" y="5838825"/>
          <p14:tracePt t="139795" x="6305550" y="5838825"/>
          <p14:tracePt t="139804" x="6416675" y="5838825"/>
          <p14:tracePt t="139811" x="6483350" y="5838825"/>
          <p14:tracePt t="139820" x="6561138" y="5846763"/>
          <p14:tracePt t="139827" x="6602413" y="5846763"/>
          <p14:tracePt t="139835" x="6645275" y="5846763"/>
          <p14:tracePt t="139843" x="6662738" y="5846763"/>
          <p14:tracePt t="139852" x="6696075" y="5846763"/>
          <p14:tracePt t="139859" x="6705600" y="5846763"/>
          <p14:tracePt t="139867" x="6731000" y="5846763"/>
          <p14:tracePt t="139875" x="6746875" y="5846763"/>
          <p14:tracePt t="139883" x="6756400" y="5846763"/>
          <p14:tracePt t="139891" x="6772275" y="5846763"/>
          <p14:tracePt t="139909" x="6781800" y="5846763"/>
          <p14:tracePt t="139917" x="6789738" y="5846763"/>
          <p14:tracePt t="139925" x="6799263" y="5846763"/>
          <p14:tracePt t="139941" x="6807200" y="5846763"/>
          <p14:tracePt t="139949" x="6815138" y="5846763"/>
          <p14:tracePt t="139973" x="6824663" y="5854700"/>
          <p14:tracePt t="139981" x="6832600" y="5854700"/>
          <p14:tracePt t="139989" x="6840538" y="5854700"/>
          <p14:tracePt t="140005" x="6850063" y="5854700"/>
          <p14:tracePt t="140013" x="6858000" y="5854700"/>
          <p14:tracePt t="140029" x="6865938" y="5854700"/>
          <p14:tracePt t="140061" x="6875463" y="5854700"/>
          <p14:tracePt t="140144" x="6883400" y="5854700"/>
          <p14:tracePt t="140173" x="6891338" y="5854700"/>
          <p14:tracePt t="140183" x="6900863" y="5854700"/>
          <p14:tracePt t="140206" x="6908800" y="5854700"/>
          <p14:tracePt t="140215" x="6916738" y="5854700"/>
          <p14:tracePt t="140239" x="6926263" y="5854700"/>
          <p14:tracePt t="140255" x="6926263" y="5846763"/>
          <p14:tracePt t="140263" x="6934200" y="5846763"/>
          <p14:tracePt t="140295" x="6916738" y="5846763"/>
          <p14:tracePt t="140302" x="6891338" y="5846763"/>
          <p14:tracePt t="140310" x="6850063" y="5846763"/>
          <p14:tracePt t="140318" x="6789738" y="5846763"/>
          <p14:tracePt t="140326" x="6721475" y="5846763"/>
          <p14:tracePt t="140335" x="6611938" y="5846763"/>
          <p14:tracePt t="140343" x="6467475" y="5864225"/>
          <p14:tracePt t="140350" x="6323013" y="5889625"/>
          <p14:tracePt t="140359" x="6178550" y="5897563"/>
          <p14:tracePt t="140366" x="5965825" y="5915025"/>
          <p14:tracePt t="140375" x="5753100" y="5922963"/>
          <p14:tracePt t="140383" x="5608638" y="5940425"/>
          <p14:tracePt t="140391" x="5413375" y="5948363"/>
          <p14:tracePt t="140399" x="5276850" y="5948363"/>
          <p14:tracePt t="140406" x="5175250" y="5948363"/>
          <p14:tracePt t="140415" x="5091113" y="5948363"/>
          <p14:tracePt t="140423" x="5030788" y="5948363"/>
          <p14:tracePt t="140431" x="5013325" y="5948363"/>
          <p14:tracePt t="140439" x="4987925" y="5948363"/>
          <p14:tracePt t="140449" x="4979988" y="5948363"/>
          <p14:tracePt t="140594" x="4987925" y="5948363"/>
          <p14:tracePt t="140602" x="5005388" y="5922963"/>
          <p14:tracePt t="140611" x="5030788" y="5915025"/>
          <p14:tracePt t="140616" x="5056188" y="5897563"/>
          <p14:tracePt t="140625" x="5073650" y="5889625"/>
          <p14:tracePt t="140632" x="5091113" y="5872163"/>
          <p14:tracePt t="140640" x="5106988" y="5864225"/>
          <p14:tracePt t="140648" x="5132388" y="5864225"/>
          <p14:tracePt t="140656" x="5149850" y="5846763"/>
          <p14:tracePt t="140664" x="5167313" y="5838825"/>
          <p14:tracePt t="140672" x="5183188" y="5829300"/>
          <p14:tracePt t="140680" x="5200650" y="5821363"/>
          <p14:tracePt t="140697" x="5208588" y="5813425"/>
          <p14:tracePt t="140705" x="5218113" y="5813425"/>
          <p14:tracePt t="140713" x="5226050" y="5813425"/>
          <p14:tracePt t="140729" x="5235575" y="5813425"/>
          <p14:tracePt t="140737" x="5251450" y="5813425"/>
          <p14:tracePt t="140747" x="5276850" y="5803900"/>
          <p14:tracePt t="140755" x="5302250" y="5803900"/>
          <p14:tracePt t="140763" x="5337175" y="5803900"/>
          <p14:tracePt t="140771" x="5380038" y="5803900"/>
          <p14:tracePt t="140779" x="5446713" y="5803900"/>
          <p14:tracePt t="140787" x="5507038" y="5803900"/>
          <p14:tracePt t="140795" x="5549900" y="5803900"/>
          <p14:tracePt t="140803" x="5634038" y="5788025"/>
          <p14:tracePt t="140811" x="5761038" y="5778500"/>
          <p14:tracePt t="140819" x="5846763" y="5778500"/>
          <p14:tracePt t="140827" x="5905500" y="5770563"/>
          <p14:tracePt t="140837" x="6049963" y="5761038"/>
          <p14:tracePt t="140843" x="6135688" y="5745163"/>
          <p14:tracePt t="140853" x="6178550" y="5745163"/>
          <p14:tracePt t="140859" x="6254750" y="5735638"/>
          <p14:tracePt t="140867" x="6313488" y="5735638"/>
          <p14:tracePt t="140876" x="6373813" y="5727700"/>
          <p14:tracePt t="140883" x="6424613" y="5727700"/>
          <p14:tracePt t="140891" x="6483350" y="5719763"/>
          <p14:tracePt t="140899" x="6543675" y="5719763"/>
          <p14:tracePt t="140907" x="6577013" y="5710238"/>
          <p14:tracePt t="140915" x="6611938" y="5710238"/>
          <p14:tracePt t="140923" x="6627813" y="5710238"/>
          <p14:tracePt t="140931" x="6654800" y="5710238"/>
          <p14:tracePt t="140939" x="6680200" y="5710238"/>
          <p14:tracePt t="140947" x="6721475" y="5710238"/>
          <p14:tracePt t="140955" x="6756400" y="5710238"/>
          <p14:tracePt t="140964" x="6781800" y="5710238"/>
          <p14:tracePt t="140971" x="6824663" y="5710238"/>
          <p14:tracePt t="140980" x="6850063" y="5710238"/>
          <p14:tracePt t="140987" x="6865938" y="5710238"/>
          <p14:tracePt t="140997" x="6875463" y="5710238"/>
          <p14:tracePt t="141003" x="6883400" y="5710238"/>
          <p14:tracePt t="141027" x="6891338" y="5710238"/>
          <p14:tracePt t="141423" x="6883400" y="5710238"/>
          <p14:tracePt t="141431" x="6840538" y="5710238"/>
          <p14:tracePt t="141439" x="6756400" y="5710238"/>
          <p14:tracePt t="141447" x="6688138" y="5710238"/>
          <p14:tracePt t="141455" x="6561138" y="5702300"/>
          <p14:tracePt t="141463" x="6457950" y="5702300"/>
          <p14:tracePt t="141470" x="6399213" y="5694363"/>
          <p14:tracePt t="141479" x="6288088" y="5684838"/>
          <p14:tracePt t="141486" x="6237288" y="5684838"/>
          <p14:tracePt t="141495" x="6186488" y="5684838"/>
          <p14:tracePt t="141502" x="6110288" y="5676900"/>
          <p14:tracePt t="141511" x="6092825" y="5676900"/>
          <p14:tracePt t="141569" x="6092825" y="5668963"/>
          <p14:tracePt t="141575" x="6118225" y="5668963"/>
          <p14:tracePt t="141584" x="6221413" y="5641975"/>
          <p14:tracePt t="141593" x="6305550" y="5634038"/>
          <p14:tracePt t="141601" x="6348413" y="5634038"/>
          <p14:tracePt t="141609" x="6467475" y="5626100"/>
          <p14:tracePt t="141616" x="6594475" y="5608638"/>
          <p14:tracePt t="141624" x="6721475" y="5600700"/>
          <p14:tracePt t="141633" x="6807200" y="5591175"/>
          <p14:tracePt t="141640" x="6850063" y="5591175"/>
          <p14:tracePt t="141648" x="6934200" y="5575300"/>
          <p14:tracePt t="141656" x="6969125" y="5575300"/>
          <p14:tracePt t="141665" x="6985000" y="5575300"/>
          <p14:tracePt t="141730" x="6969125" y="5575300"/>
          <p14:tracePt t="141737" x="6951663" y="5575300"/>
          <p14:tracePt t="141745" x="6916738" y="5575300"/>
          <p14:tracePt t="141752" x="6883400" y="5575300"/>
          <p14:tracePt t="141760" x="6840538" y="5575300"/>
          <p14:tracePt t="141768" x="6832600" y="5575300"/>
          <p14:tracePt t="141776" x="6815138" y="5575300"/>
          <p14:tracePt t="141785" x="6807200" y="5575300"/>
          <p14:tracePt t="141833" x="6815138" y="5575300"/>
          <p14:tracePt t="141841" x="6840538" y="5575300"/>
          <p14:tracePt t="141848" x="6926263" y="5575300"/>
          <p14:tracePt t="141856" x="6959600" y="5565775"/>
          <p14:tracePt t="141866" x="7002463" y="5565775"/>
          <p14:tracePt t="141875" x="7027863" y="5565775"/>
          <p14:tracePt t="141883" x="7045325" y="5565775"/>
          <p14:tracePt t="141891" x="7053263" y="5565775"/>
          <p14:tracePt t="141907" x="7061200" y="5565775"/>
          <p14:tracePt t="141947" x="7045325" y="5565775"/>
          <p14:tracePt t="141955" x="6977063" y="5600700"/>
          <p14:tracePt t="141963" x="6934200" y="5608638"/>
          <p14:tracePt t="141973" x="6858000" y="5626100"/>
          <p14:tracePt t="141979" x="6799263" y="5626100"/>
          <p14:tracePt t="141987" x="6705600" y="5641975"/>
          <p14:tracePt t="141996" x="6561138" y="5641975"/>
          <p14:tracePt t="142004" x="6457950" y="5641975"/>
          <p14:tracePt t="142011" x="6407150" y="5641975"/>
          <p14:tracePt t="142021" x="6323013" y="5641975"/>
          <p14:tracePt t="142027" x="6246813" y="5626100"/>
          <p14:tracePt t="142037" x="6186488" y="5608638"/>
          <p14:tracePt t="142043" x="6161088" y="5600700"/>
          <p14:tracePt t="142051" x="6135688" y="5591175"/>
          <p14:tracePt t="142059" x="6127750" y="5583238"/>
          <p14:tracePt t="142068" x="6127750" y="5575300"/>
          <p14:tracePt t="142076" x="6118225" y="5575300"/>
          <p14:tracePt t="142083" x="6102350" y="5575300"/>
          <p14:tracePt t="142092" x="6076950" y="5565775"/>
          <p14:tracePt t="142099" x="6042025" y="5557838"/>
          <p14:tracePt t="142108" x="6008688" y="5557838"/>
          <p14:tracePt t="142116" x="5957888" y="5549900"/>
          <p14:tracePt t="142123" x="5880100" y="5549900"/>
          <p14:tracePt t="142130" x="5770563" y="5549900"/>
          <p14:tracePt t="142140" x="5641975" y="5532438"/>
          <p14:tracePt t="142148" x="5532438" y="5532438"/>
          <p14:tracePt t="142156" x="5446713" y="5532438"/>
          <p14:tracePt t="142165" x="5302250" y="5532438"/>
          <p14:tracePt t="142172" x="5157788" y="5532438"/>
          <p14:tracePt t="142181" x="5038725" y="5532438"/>
          <p14:tracePt t="142189" x="4911725" y="5532438"/>
          <p14:tracePt t="142197" x="4792663" y="5532438"/>
          <p14:tracePt t="142205" x="4724400" y="5532438"/>
          <p14:tracePt t="142213" x="4683125" y="5532438"/>
          <p14:tracePt t="142221" x="4657725" y="5532438"/>
          <p14:tracePt t="142229" x="4648200" y="5532438"/>
          <p14:tracePt t="142245" x="4640263" y="5532438"/>
          <p14:tracePt t="142381" x="4648200" y="5532438"/>
          <p14:tracePt t="142388" x="4683125" y="5540375"/>
          <p14:tracePt t="142396" x="4708525" y="5540375"/>
          <p14:tracePt t="142405" x="4792663" y="5557838"/>
          <p14:tracePt t="142413" x="4868863" y="5583238"/>
          <p14:tracePt t="142423" x="4929188" y="5591175"/>
          <p14:tracePt t="142431" x="5048250" y="5626100"/>
          <p14:tracePt t="142439" x="5116513" y="5634038"/>
          <p14:tracePt t="142447" x="5235575" y="5676900"/>
          <p14:tracePt t="142455" x="5319713" y="5694363"/>
          <p14:tracePt t="142463" x="5387975" y="5727700"/>
          <p14:tracePt t="142471" x="5472113" y="5761038"/>
          <p14:tracePt t="142479" x="5540375" y="5788025"/>
          <p14:tracePt t="142489" x="5565775" y="5795963"/>
          <p14:tracePt t="142494" x="5634038" y="5829300"/>
          <p14:tracePt t="142502" x="5710238" y="5864225"/>
          <p14:tracePt t="142510" x="5753100" y="5880100"/>
          <p14:tracePt t="142519" x="5788025" y="5897563"/>
          <p14:tracePt t="142526" x="5813425" y="5915025"/>
          <p14:tracePt t="142534" x="5829300" y="5922963"/>
          <p14:tracePt t="142543" x="5846763" y="5940425"/>
          <p14:tracePt t="142552" x="5846763" y="5948363"/>
          <p14:tracePt t="142615" x="5838825" y="5957888"/>
          <p14:tracePt t="142622" x="5803900" y="5957888"/>
          <p14:tracePt t="142630" x="5694363" y="5965825"/>
          <p14:tracePt t="142638" x="5540375" y="5965825"/>
          <p14:tracePt t="142646" x="5387975" y="5983288"/>
          <p14:tracePt t="142654" x="5268913" y="5983288"/>
          <p14:tracePt t="142663" x="5116513" y="5983288"/>
          <p14:tracePt t="142670" x="5005388" y="5973763"/>
          <p14:tracePt t="142678" x="4919663" y="5973763"/>
          <p14:tracePt t="142688" x="4835525" y="5973763"/>
          <p14:tracePt t="142695" x="4775200" y="5973763"/>
          <p14:tracePt t="142704" x="4708525" y="5973763"/>
          <p14:tracePt t="142713" x="4699000" y="5973763"/>
          <p14:tracePt t="142753" x="4699000" y="5983288"/>
          <p14:tracePt t="142761" x="4699000" y="5991225"/>
          <p14:tracePt t="142769" x="4708525" y="6008688"/>
          <p14:tracePt t="142777" x="4724400" y="6034088"/>
          <p14:tracePt t="142786" x="4767263" y="6059488"/>
          <p14:tracePt t="142793" x="4810125" y="6076950"/>
          <p14:tracePt t="142803" x="4860925" y="6102350"/>
          <p14:tracePt t="142809" x="4911725" y="6118225"/>
          <p14:tracePt t="142817" x="4979988" y="6127750"/>
          <p14:tracePt t="142825" x="5099050" y="6153150"/>
          <p14:tracePt t="142833" x="5243513" y="6161088"/>
          <p14:tracePt t="142841" x="5370513" y="6178550"/>
          <p14:tracePt t="142849" x="5489575" y="6178550"/>
          <p14:tracePt t="142857" x="5634038" y="6178550"/>
          <p14:tracePt t="142865" x="5915025" y="6178550"/>
          <p14:tracePt t="142873" x="6049963" y="6178550"/>
          <p14:tracePt t="142881" x="6246813" y="6169025"/>
          <p14:tracePt t="142889" x="6391275" y="6143625"/>
          <p14:tracePt t="142897" x="6510338" y="6135688"/>
          <p14:tracePt t="142905" x="6680200" y="6118225"/>
          <p14:tracePt t="142913" x="6764338" y="6110288"/>
          <p14:tracePt t="142921" x="6858000" y="6102350"/>
          <p14:tracePt t="142929" x="6891338" y="6084888"/>
          <p14:tracePt t="142937" x="6951663" y="6076950"/>
          <p14:tracePt t="142945" x="6951663" y="6067425"/>
          <p14:tracePt t="142969" x="6951663" y="6059488"/>
          <p14:tracePt t="142979" x="6951663" y="6049963"/>
          <p14:tracePt t="142986" x="6951663" y="6024563"/>
          <p14:tracePt t="142995" x="6951663" y="5999163"/>
          <p14:tracePt t="143002" x="6943725" y="5957888"/>
          <p14:tracePt t="143011" x="6908800" y="5922963"/>
          <p14:tracePt t="143019" x="6883400" y="5880100"/>
          <p14:tracePt t="143027" x="6832600" y="5854700"/>
          <p14:tracePt t="143036" x="6764338" y="5813425"/>
          <p14:tracePt t="143043" x="6680200" y="5778500"/>
          <p14:tracePt t="143053" x="6586538" y="5753100"/>
          <p14:tracePt t="143059" x="6450013" y="5727700"/>
          <p14:tracePt t="143067" x="6305550" y="5710238"/>
          <p14:tracePt t="143075" x="6016625" y="5676900"/>
          <p14:tracePt t="143084" x="5889625" y="5668963"/>
          <p14:tracePt t="143091" x="5616575" y="5668963"/>
          <p14:tracePt t="143100" x="5353050" y="5668963"/>
          <p14:tracePt t="143107" x="5218113" y="5668963"/>
          <p14:tracePt t="143115" x="5038725" y="5668963"/>
          <p14:tracePt t="143123" x="4784725" y="5668963"/>
          <p14:tracePt t="143130" x="4640263" y="5684838"/>
          <p14:tracePt t="143139" x="4478338" y="5702300"/>
          <p14:tracePt t="143146" x="4368800" y="5727700"/>
          <p14:tracePt t="143170" x="4214813" y="5803900"/>
          <p14:tracePt t="143178" x="4189413" y="5829300"/>
          <p14:tracePt t="143186" x="4171950" y="5854700"/>
          <p14:tracePt t="143195" x="4171950" y="5872163"/>
          <p14:tracePt t="143203" x="4171950" y="5897563"/>
          <p14:tracePt t="143211" x="4171950" y="5915025"/>
          <p14:tracePt t="143219" x="4171950" y="5932488"/>
          <p14:tracePt t="143229" x="4171950" y="5948363"/>
          <p14:tracePt t="143236" x="4171950" y="5965825"/>
          <p14:tracePt t="143245" x="4181475" y="5983288"/>
          <p14:tracePt t="143251" x="4189413" y="5991225"/>
          <p14:tracePt t="143261" x="4197350" y="6008688"/>
          <p14:tracePt t="143267" x="4206875" y="6016625"/>
          <p14:tracePt t="143277" x="4224338" y="6034088"/>
          <p14:tracePt t="143285" x="4240213" y="6049963"/>
          <p14:tracePt t="143293" x="4275138" y="6067425"/>
          <p14:tracePt t="143301" x="4316413" y="6084888"/>
          <p14:tracePt t="143309" x="4341813" y="6102350"/>
          <p14:tracePt t="143317" x="4384675" y="6110288"/>
          <p14:tracePt t="143325" x="4460875" y="6118225"/>
          <p14:tracePt t="143333" x="4564063" y="6135688"/>
          <p14:tracePt t="143341" x="4622800" y="6135688"/>
          <p14:tracePt t="143349" x="4708525" y="6143625"/>
          <p14:tracePt t="143357" x="4767263" y="6143625"/>
          <p14:tracePt t="143365" x="4835525" y="6143625"/>
          <p14:tracePt t="143373" x="4903788" y="6143625"/>
          <p14:tracePt t="143381" x="5005388" y="6143625"/>
          <p14:tracePt t="143389" x="5073650" y="6143625"/>
          <p14:tracePt t="143397" x="5192713" y="6143625"/>
          <p14:tracePt t="143405" x="5251450" y="6143625"/>
          <p14:tracePt t="143413" x="5311775" y="6143625"/>
          <p14:tracePt t="143421" x="5362575" y="6143625"/>
          <p14:tracePt t="143429" x="5421313" y="6135688"/>
          <p14:tracePt t="143438" x="5456238" y="6135688"/>
          <p14:tracePt t="143446" x="5489575" y="6127750"/>
          <p14:tracePt t="143454" x="5497513" y="6127750"/>
          <p14:tracePt t="143461" x="5540375" y="6127750"/>
          <p14:tracePt t="143471" x="5600700" y="6118225"/>
          <p14:tracePt t="143477" x="5694363" y="6102350"/>
          <p14:tracePt t="143487" x="5745163" y="6102350"/>
          <p14:tracePt t="143493" x="5838825" y="6092825"/>
          <p14:tracePt t="143503" x="5922963" y="6092825"/>
          <p14:tracePt t="143509" x="6016625" y="6092825"/>
          <p14:tracePt t="143517" x="6092825" y="6092825"/>
          <p14:tracePt t="143525" x="6203950" y="6084888"/>
          <p14:tracePt t="143533" x="6288088" y="6084888"/>
          <p14:tracePt t="143543" x="6373813" y="6084888"/>
          <p14:tracePt t="143551" x="6500813" y="6084888"/>
          <p14:tracePt t="143559" x="6627813" y="6084888"/>
          <p14:tracePt t="143567" x="6696075" y="6084888"/>
          <p14:tracePt t="143575" x="6815138" y="6084888"/>
          <p14:tracePt t="143584" x="6951663" y="6084888"/>
          <p14:tracePt t="143591" x="7070725" y="6084888"/>
          <p14:tracePt t="143600" x="7154863" y="6084888"/>
          <p14:tracePt t="143607" x="7248525" y="6084888"/>
          <p14:tracePt t="143615" x="7350125" y="6067425"/>
          <p14:tracePt t="143622" x="7410450" y="6067425"/>
          <p14:tracePt t="143630" x="7469188" y="6067425"/>
          <p14:tracePt t="143638" x="7537450" y="6067425"/>
          <p14:tracePt t="143646" x="7580313" y="6067425"/>
          <p14:tracePt t="143655" x="7613650" y="6067425"/>
          <p14:tracePt t="143663" x="7631113" y="6067425"/>
          <p14:tracePt t="143670" x="7639050" y="6067425"/>
          <p14:tracePt t="143678" x="7648575" y="6076950"/>
          <p14:tracePt t="143686" x="7648575" y="6084888"/>
          <p14:tracePt t="143695" x="7631113" y="6102350"/>
          <p14:tracePt t="143702" x="7546975" y="6161088"/>
          <p14:tracePt t="143711" x="7494588" y="6178550"/>
          <p14:tracePt t="143719" x="7334250" y="6288088"/>
          <p14:tracePt t="143994" x="7324725" y="6280150"/>
          <p14:tracePt t="144002" x="7324725" y="6272213"/>
          <p14:tracePt t="144009" x="7316788" y="6254750"/>
          <p14:tracePt t="144017" x="7316788" y="6237288"/>
          <p14:tracePt t="144025" x="7299325" y="6237288"/>
          <p14:tracePt t="144033" x="7291388" y="6229350"/>
          <p14:tracePt t="144049" x="7283450" y="6229350"/>
          <p14:tracePt t="144057" x="7283450" y="6221413"/>
          <p14:tracePt t="144066" x="7273925" y="6211888"/>
          <p14:tracePt t="144080" x="7265988" y="6211888"/>
          <p14:tracePt t="144091" x="7258050" y="6194425"/>
          <p14:tracePt t="144099" x="7248525" y="6178550"/>
          <p14:tracePt t="144106" x="7240588" y="6169025"/>
          <p14:tracePt t="144115" x="7232650" y="6153150"/>
          <p14:tracePt t="144122" x="7232650" y="6143625"/>
          <p14:tracePt t="144203" x="7223125" y="6143625"/>
          <p14:tracePt t="144211" x="7215188" y="6143625"/>
          <p14:tracePt t="144219" x="7205663" y="6143625"/>
          <p14:tracePt t="144227" x="7189788" y="6143625"/>
          <p14:tracePt t="144243" x="7172325" y="6143625"/>
          <p14:tracePt t="144253" x="7164388" y="6143625"/>
          <p14:tracePt t="144259" x="7154863" y="6143625"/>
          <p14:tracePt t="144267" x="7146925" y="6143625"/>
          <p14:tracePt t="144275" x="7138988" y="6143625"/>
          <p14:tracePt t="144291" x="7129463" y="6143625"/>
          <p14:tracePt t="144299" x="7121525" y="6143625"/>
          <p14:tracePt t="144331" x="7113588" y="6143625"/>
          <p14:tracePt t="144355" x="7104063" y="6143625"/>
          <p14:tracePt t="144379" x="7096125" y="6143625"/>
          <p14:tracePt t="144437" x="7088188" y="6143625"/>
          <p14:tracePt t="144946" x="7088188" y="6153150"/>
          <p14:tracePt t="145243" x="7088188" y="6161088"/>
          <p14:tracePt t="145251" x="7096125" y="6169025"/>
          <p14:tracePt t="145259" x="7104063" y="6178550"/>
          <p14:tracePt t="145267" x="7113588" y="6178550"/>
          <p14:tracePt t="145275" x="7113588" y="6186488"/>
          <p14:tracePt t="145291" x="7121525" y="6186488"/>
          <p14:tracePt t="145299" x="7121525" y="6194425"/>
          <p14:tracePt t="145307" x="7129463" y="6194425"/>
          <p14:tracePt t="145346" x="7138988" y="6194425"/>
          <p14:tracePt t="145370" x="7146925" y="6194425"/>
          <p14:tracePt t="145419" x="7154863" y="6194425"/>
          <p14:tracePt t="145467" x="7164388" y="6194425"/>
          <p14:tracePt t="145486" x="7172325" y="6194425"/>
          <p14:tracePt t="145517" x="7180263" y="6194425"/>
          <p14:tracePt t="145542" x="7189788" y="6194425"/>
          <p14:tracePt t="145549" x="7197725" y="6194425"/>
          <p14:tracePt t="145557" x="7205663" y="6178550"/>
          <p14:tracePt t="145565" x="7215188" y="6178550"/>
          <p14:tracePt t="145573" x="7223125" y="6161088"/>
          <p14:tracePt t="145581" x="7232650" y="6153150"/>
          <p14:tracePt t="145597" x="7240588" y="6153150"/>
          <p14:tracePt t="145613" x="7248525" y="6143625"/>
          <p14:tracePt t="145621" x="7248525" y="6135688"/>
          <p14:tracePt t="145638" x="7248525" y="6127750"/>
          <p14:tracePt t="145653" x="7248525" y="6118225"/>
          <p14:tracePt t="145660" x="7248525" y="6110288"/>
          <p14:tracePt t="145668" x="7248525" y="6102350"/>
          <p14:tracePt t="145676" x="7248525" y="6092825"/>
          <p14:tracePt t="145685" x="7248525" y="6084888"/>
          <p14:tracePt t="145692" x="7248525" y="6067425"/>
          <p14:tracePt t="145701" x="7232650" y="6049963"/>
          <p14:tracePt t="145709" x="7205663" y="6016625"/>
          <p14:tracePt t="145716" x="7180263" y="5991225"/>
          <p14:tracePt t="145725" x="7146925" y="5973763"/>
          <p14:tracePt t="145733" x="7121525" y="5948363"/>
          <p14:tracePt t="145742" x="7088188" y="5922963"/>
          <p14:tracePt t="145749" x="6994525" y="5880100"/>
          <p14:tracePt t="145758" x="6916738" y="5846763"/>
          <p14:tracePt t="145767" x="6858000" y="5813425"/>
          <p14:tracePt t="145773" x="6781800" y="5778500"/>
          <p14:tracePt t="145783" x="6680200" y="5745163"/>
          <p14:tracePt t="145791" x="6586538" y="5727700"/>
          <p14:tracePt t="145799" x="6500813" y="5702300"/>
          <p14:tracePt t="145807" x="6399213" y="5676900"/>
          <p14:tracePt t="145815" x="6323013" y="5659438"/>
          <p14:tracePt t="145823" x="6211888" y="5634038"/>
          <p14:tracePt t="145831" x="6076950" y="5608638"/>
          <p14:tracePt t="145839" x="5991225" y="5591175"/>
          <p14:tracePt t="145847" x="5915025" y="5583238"/>
          <p14:tracePt t="145856" x="5854700" y="5565775"/>
          <p14:tracePt t="145863" x="5761038" y="5557838"/>
          <p14:tracePt t="145873" x="5684838" y="5549900"/>
          <p14:tracePt t="145878" x="5608638" y="5540375"/>
          <p14:tracePt t="145886" x="5583238" y="5540375"/>
          <p14:tracePt t="145895" x="5507038" y="5532438"/>
          <p14:tracePt t="145902" x="5405438" y="5532438"/>
          <p14:tracePt t="145910" x="5337175" y="5532438"/>
          <p14:tracePt t="145919" x="5286375" y="5532438"/>
          <p14:tracePt t="145926" x="5218113" y="5532438"/>
          <p14:tracePt t="145935" x="5132388" y="5532438"/>
          <p14:tracePt t="145943" x="5048250" y="5532438"/>
          <p14:tracePt t="145951" x="4962525" y="5532438"/>
          <p14:tracePt t="145959" x="4860925" y="5549900"/>
          <p14:tracePt t="145967" x="4784725" y="5565775"/>
          <p14:tracePt t="145975" x="4708525" y="5583238"/>
          <p14:tracePt t="145983" x="4665663" y="5591175"/>
          <p14:tracePt t="145991" x="4605338" y="5616575"/>
          <p14:tracePt t="145999" x="4572000" y="5626100"/>
          <p14:tracePt t="146007" x="4546600" y="5634038"/>
          <p14:tracePt t="146015" x="4529138" y="5651500"/>
          <p14:tracePt t="146023" x="4521200" y="5659438"/>
          <p14:tracePt t="146030" x="4513263" y="5676900"/>
          <p14:tracePt t="146040" x="4503738" y="5694363"/>
          <p14:tracePt t="146046" x="4503738" y="5702300"/>
          <p14:tracePt t="146056" x="4503738" y="5727700"/>
          <p14:tracePt t="146063" x="4503738" y="5735638"/>
          <p14:tracePt t="146073" x="4503738" y="5761038"/>
          <p14:tracePt t="146078" x="4503738" y="5788025"/>
          <p14:tracePt t="146090" x="4503738" y="5803900"/>
          <p14:tracePt t="146097" x="4503738" y="5829300"/>
          <p14:tracePt t="146106" x="4513263" y="5854700"/>
          <p14:tracePt t="146112" x="4521200" y="5880100"/>
          <p14:tracePt t="146120" x="4529138" y="5897563"/>
          <p14:tracePt t="146128" x="4546600" y="5932488"/>
          <p14:tracePt t="146136" x="4589463" y="5983288"/>
          <p14:tracePt t="146145" x="4622800" y="6024563"/>
          <p14:tracePt t="146152" x="4657725" y="6049963"/>
          <p14:tracePt t="146169" x="4741863" y="6127750"/>
          <p14:tracePt t="146176" x="4784725" y="6161088"/>
          <p14:tracePt t="146185" x="4827588" y="6178550"/>
          <p14:tracePt t="146193" x="4868863" y="6194425"/>
          <p14:tracePt t="146202" x="4929188" y="6211888"/>
          <p14:tracePt t="146209" x="4972050" y="6237288"/>
          <p14:tracePt t="146216" x="5064125" y="6254750"/>
          <p14:tracePt t="146225" x="5132388" y="6262688"/>
          <p14:tracePt t="146232" x="5208588" y="6280150"/>
          <p14:tracePt t="146241" x="5268913" y="6288088"/>
          <p14:tracePt t="146248" x="5345113" y="6297613"/>
          <p14:tracePt t="146256" x="5438775" y="6297613"/>
          <p14:tracePt t="146265" x="5514975" y="6305550"/>
          <p14:tracePt t="146273" x="5583238" y="6305550"/>
          <p14:tracePt t="146281" x="5626100" y="6305550"/>
          <p14:tracePt t="146289" x="5719763" y="6323013"/>
          <p14:tracePt t="146297" x="5788025" y="6323013"/>
          <p14:tracePt t="146307" x="5872163" y="6323013"/>
          <p14:tracePt t="146313" x="5957888" y="6323013"/>
          <p14:tracePt t="146323" x="6024563" y="6323013"/>
          <p14:tracePt t="146329" x="6127750" y="6323013"/>
          <p14:tracePt t="146339" x="6203950" y="6323013"/>
          <p14:tracePt t="146347" x="6221413" y="6323013"/>
          <p14:tracePt t="146355" x="6280150" y="6323013"/>
          <p14:tracePt t="146363" x="6348413" y="6313488"/>
          <p14:tracePt t="146371" x="6407150" y="6305550"/>
          <p14:tracePt t="146379" x="6467475" y="6297613"/>
          <p14:tracePt t="146386" x="6543675" y="6288088"/>
          <p14:tracePt t="146395" x="6602413" y="6280150"/>
          <p14:tracePt t="146402" x="6688138" y="6262688"/>
          <p14:tracePt t="146410" x="6746875" y="6254750"/>
          <p14:tracePt t="146418" x="6781800" y="6254750"/>
          <p14:tracePt t="146427" x="6824663" y="6246813"/>
          <p14:tracePt t="146436" x="6883400" y="6237288"/>
          <p14:tracePt t="146444" x="6916738" y="6229350"/>
          <p14:tracePt t="146453" x="6943725" y="6229350"/>
          <p14:tracePt t="146460" x="6959600" y="6221413"/>
          <p14:tracePt t="146467" x="6985000" y="6221413"/>
          <p14:tracePt t="146476" x="7010400" y="6211888"/>
          <p14:tracePt t="146483" x="7035800" y="6203950"/>
          <p14:tracePt t="146492" x="7053263" y="6194425"/>
          <p14:tracePt t="146499" x="7078663" y="6194425"/>
          <p14:tracePt t="146508" x="7104063" y="6186488"/>
          <p14:tracePt t="146516" x="7113588" y="6178550"/>
          <p14:tracePt t="146523" x="7129463" y="6169025"/>
          <p14:tracePt t="146531" x="7146925" y="6153150"/>
          <p14:tracePt t="146539" x="7164388" y="6143625"/>
          <p14:tracePt t="146547" x="7172325" y="6127750"/>
          <p14:tracePt t="146557" x="7180263" y="6127750"/>
          <p14:tracePt t="146563" x="7197725" y="6110288"/>
          <p14:tracePt t="146573" x="7205663" y="6084888"/>
          <p14:tracePt t="146579" x="7205663" y="6067425"/>
          <p14:tracePt t="146587" x="7205663" y="6042025"/>
          <p14:tracePt t="146596" x="7215188" y="6016625"/>
          <p14:tracePt t="146604" x="7215188" y="5973763"/>
          <p14:tracePt t="146613" x="7215188" y="5948363"/>
          <p14:tracePt t="146620" x="7215188" y="5922963"/>
          <p14:tracePt t="146630" x="7215188" y="5889625"/>
          <p14:tracePt t="146636" x="7215188" y="5864225"/>
          <p14:tracePt t="146645" x="7205663" y="5846763"/>
          <p14:tracePt t="146652" x="7189788" y="5821363"/>
          <p14:tracePt t="146660" x="7164388" y="5788025"/>
          <p14:tracePt t="146669" x="7146925" y="5761038"/>
          <p14:tracePt t="146676" x="7129463" y="5735638"/>
          <p14:tracePt t="146685" x="7088188" y="5710238"/>
          <p14:tracePt t="146692" x="7035800" y="5676900"/>
          <p14:tracePt t="146701" x="6943725" y="5634038"/>
          <p14:tracePt t="146708" x="6840538" y="5608638"/>
          <p14:tracePt t="146717" x="6756400" y="5591175"/>
          <p14:tracePt t="146725" x="6637338" y="5565775"/>
          <p14:tracePt t="146733" x="6492875" y="5540375"/>
          <p14:tracePt t="146741" x="6407150" y="5524500"/>
          <p14:tracePt t="146749" x="6297613" y="5507038"/>
          <p14:tracePt t="146757" x="6118225" y="5497513"/>
          <p14:tracePt t="146765" x="5973763" y="5481638"/>
          <p14:tracePt t="146773" x="5864225" y="5481638"/>
          <p14:tracePt t="146781" x="5710238" y="5481638"/>
          <p14:tracePt t="146789" x="5600700" y="5481638"/>
          <p14:tracePt t="146797" x="5514975" y="5481638"/>
          <p14:tracePt t="146805" x="5370513" y="5481638"/>
          <p14:tracePt t="146813" x="5268913" y="5481638"/>
          <p14:tracePt t="146821" x="5208588" y="5489575"/>
          <p14:tracePt t="146829" x="5099050" y="5507038"/>
          <p14:tracePt t="146838" x="5056188" y="5507038"/>
          <p14:tracePt t="146846" x="4979988" y="5532438"/>
          <p14:tracePt t="146853" x="4878388" y="5549900"/>
          <p14:tracePt t="146861" x="4843463" y="5557838"/>
          <p14:tracePt t="146870" x="4767263" y="5591175"/>
          <p14:tracePt t="146879" x="4716463" y="5608638"/>
          <p14:tracePt t="146886" x="4657725" y="5634038"/>
          <p14:tracePt t="146895" x="4605338" y="5659438"/>
          <p14:tracePt t="146902" x="4589463" y="5668963"/>
          <p14:tracePt t="146911" x="4538663" y="5684838"/>
          <p14:tracePt t="146917" x="4521200" y="5702300"/>
          <p14:tracePt t="146927" x="4495800" y="5719763"/>
          <p14:tracePt t="146936" x="4478338" y="5735638"/>
          <p14:tracePt t="146943" x="4452938" y="5753100"/>
          <p14:tracePt t="146952" x="4445000" y="5770563"/>
          <p14:tracePt t="146959" x="4435475" y="5778500"/>
          <p14:tracePt t="146967" x="4435475" y="5803900"/>
          <p14:tracePt t="146976" x="4435475" y="5821363"/>
          <p14:tracePt t="146983" x="4435475" y="5838825"/>
          <p14:tracePt t="146992" x="4435475" y="5872163"/>
          <p14:tracePt t="146999" x="4435475" y="5897563"/>
          <p14:tracePt t="147008" x="4435475" y="5922963"/>
          <p14:tracePt t="147015" x="4460875" y="5973763"/>
          <p14:tracePt t="147023" x="4470400" y="5991225"/>
          <p14:tracePt t="147031" x="4486275" y="6024563"/>
          <p14:tracePt t="147039" x="4513263" y="6084888"/>
          <p14:tracePt t="147047" x="4529138" y="6110288"/>
          <p14:tracePt t="147055" x="4554538" y="6143625"/>
          <p14:tracePt t="147063" x="4579938" y="6169025"/>
          <p14:tracePt t="147073" x="4614863" y="6194425"/>
          <p14:tracePt t="147078" x="4640263" y="6211888"/>
          <p14:tracePt t="147086" x="4673600" y="6237288"/>
          <p14:tracePt t="147094" x="4724400" y="6272213"/>
          <p14:tracePt t="147102" x="4759325" y="6288088"/>
          <p14:tracePt t="147110" x="4810125" y="6305550"/>
          <p14:tracePt t="147119" x="4860925" y="6323013"/>
          <p14:tracePt t="147126" x="4903788" y="6330950"/>
          <p14:tracePt t="147135" x="4946650" y="6338888"/>
          <p14:tracePt t="147145" x="4997450" y="6356350"/>
          <p14:tracePt t="147151" x="5081588" y="6373813"/>
          <p14:tracePt t="147161" x="5141913" y="6373813"/>
          <p14:tracePt t="147169" x="5183188" y="6381750"/>
          <p14:tracePt t="147177" x="5243513" y="6381750"/>
          <p14:tracePt t="147183" x="5362575" y="6399213"/>
          <p14:tracePt t="147193" x="5413375" y="6399213"/>
          <p14:tracePt t="147201" x="5472113" y="6399213"/>
          <p14:tracePt t="147208" x="5507038" y="6399213"/>
          <p14:tracePt t="147217" x="5549900" y="6399213"/>
          <p14:tracePt t="147225" x="5608638" y="6399213"/>
          <p14:tracePt t="147232" x="5676900" y="6399213"/>
          <p14:tracePt t="147240" x="5735638" y="6399213"/>
          <p14:tracePt t="147248" x="5795963" y="6399213"/>
          <p14:tracePt t="147256" x="5846763" y="6399213"/>
          <p14:tracePt t="147265" x="5922963" y="6391275"/>
          <p14:tracePt t="147273" x="6008688" y="6391275"/>
          <p14:tracePt t="147281" x="6034088" y="6381750"/>
          <p14:tracePt t="147289" x="6102350" y="6373813"/>
          <p14:tracePt t="147297" x="6161088" y="6365875"/>
          <p14:tracePt t="147305" x="6254750" y="6356350"/>
          <p14:tracePt t="147313" x="6313488" y="6348413"/>
          <p14:tracePt t="147321" x="6348413" y="6348413"/>
          <p14:tracePt t="147329" x="6416675" y="6348413"/>
          <p14:tracePt t="147337" x="6457950" y="6338888"/>
          <p14:tracePt t="147345" x="6492875" y="6338888"/>
          <p14:tracePt t="147353" x="6526213" y="6338888"/>
          <p14:tracePt t="147361" x="6561138" y="6338888"/>
          <p14:tracePt t="147369" x="6577013" y="6330950"/>
          <p14:tracePt t="147377" x="6594475" y="6330950"/>
          <p14:tracePt t="147385" x="6619875" y="6330950"/>
          <p14:tracePt t="147393" x="6627813" y="6330950"/>
          <p14:tracePt t="147403" x="6637338" y="6330950"/>
          <p14:tracePt t="147409" x="6645275" y="6323013"/>
          <p14:tracePt t="147435" x="6654800" y="6323013"/>
          <p14:tracePt t="147449" x="6662738" y="6323013"/>
          <p14:tracePt t="147459" x="6662738" y="6313488"/>
          <p14:tracePt t="147467" x="6670675" y="6313488"/>
          <p14:tracePt t="147475" x="6688138" y="6305550"/>
          <p14:tracePt t="147483" x="6721475" y="6288088"/>
          <p14:tracePt t="147491" x="6738938" y="6272213"/>
          <p14:tracePt t="147499" x="6756400" y="6254750"/>
          <p14:tracePt t="147507" x="6781800" y="6229350"/>
          <p14:tracePt t="147515" x="6799263" y="6221413"/>
          <p14:tracePt t="147523" x="6815138" y="6211888"/>
          <p14:tracePt t="147555" x="6799263" y="6229350"/>
          <p14:tracePt t="147563" x="6781800" y="6246813"/>
          <p14:tracePt t="147571" x="6756400" y="6280150"/>
          <p14:tracePt t="147579" x="6746875" y="6323013"/>
          <p14:tracePt t="147821" x="6756400" y="6313488"/>
          <p14:tracePt t="147830" x="6756400" y="6305550"/>
          <p14:tracePt t="147837" x="6764338" y="6305550"/>
          <p14:tracePt t="147845" x="6772275" y="6288088"/>
          <p14:tracePt t="147852" x="6781800" y="6280150"/>
          <p14:tracePt t="147869" x="6789738" y="6272213"/>
          <p14:tracePt t="147885" x="6799263" y="6262688"/>
          <p14:tracePt t="147893" x="6799263" y="6254750"/>
          <p14:tracePt t="147909" x="6807200" y="6246813"/>
          <p14:tracePt t="147925" x="6815138" y="6237288"/>
          <p14:tracePt t="147941" x="6824663" y="6229350"/>
          <p14:tracePt t="147949" x="6824663" y="6221413"/>
          <p14:tracePt t="147957" x="6832600" y="6211888"/>
          <p14:tracePt t="147966" x="6850063" y="6203950"/>
          <p14:tracePt t="147973" x="6850063" y="6194425"/>
          <p14:tracePt t="147981" x="6858000" y="6186488"/>
          <p14:tracePt t="147999" x="6858000" y="6178550"/>
          <p14:tracePt t="148005" x="6865938" y="6178550"/>
          <p14:tracePt t="148015" x="6865938" y="6169025"/>
          <p14:tracePt t="148235" x="6875463" y="6169025"/>
          <p14:tracePt t="148239" x="6883400" y="6169025"/>
          <p14:tracePt t="148247" x="6900863" y="6161088"/>
          <p14:tracePt t="148255" x="6908800" y="6161088"/>
          <p14:tracePt t="148262" x="6926263" y="6161088"/>
          <p14:tracePt t="148270" x="6934200" y="6161088"/>
          <p14:tracePt t="148278" x="6959600" y="6161088"/>
          <p14:tracePt t="148286" x="6977063" y="6161088"/>
          <p14:tracePt t="148296" x="6994525" y="6161088"/>
          <p14:tracePt t="148305" x="7010400" y="6161088"/>
          <p14:tracePt t="148313" x="7019925" y="6161088"/>
          <p14:tracePt t="148320" x="7035800" y="6161088"/>
          <p14:tracePt t="148329" x="7053263" y="6161088"/>
          <p14:tracePt t="148337" x="7061200" y="6161088"/>
          <p14:tracePt t="148345" x="7096125" y="6161088"/>
          <p14:tracePt t="148353" x="7121525" y="6153150"/>
          <p14:tracePt t="148361" x="7138988" y="6153150"/>
          <p14:tracePt t="148369" x="7154863" y="6143625"/>
          <p14:tracePt t="148377" x="7180263" y="6143625"/>
          <p14:tracePt t="148385" x="7197725" y="6143625"/>
          <p14:tracePt t="148393" x="7205663" y="6135688"/>
          <p14:tracePt t="148409" x="7215188" y="6135688"/>
          <p14:tracePt t="151407" x="7215188" y="6127750"/>
          <p14:tracePt t="151447" x="7205663" y="6118225"/>
          <p14:tracePt t="151455" x="7146925" y="6092825"/>
          <p14:tracePt t="151463" x="7053263" y="6049963"/>
          <p14:tracePt t="151471" x="6994525" y="6016625"/>
          <p14:tracePt t="151479" x="6865938" y="5957888"/>
          <p14:tracePt t="151488" x="6772275" y="5922963"/>
          <p14:tracePt t="151495" x="6680200" y="5880100"/>
          <p14:tracePt t="151503" x="6619875" y="5864225"/>
          <p14:tracePt t="151511" x="6577013" y="5846763"/>
          <p14:tracePt t="151520" x="6551613" y="5838825"/>
          <p14:tracePt t="151527" x="6510338" y="5821363"/>
          <p14:tracePt t="151536" x="6475413" y="5803900"/>
          <p14:tracePt t="151543" x="6457950" y="5795963"/>
          <p14:tracePt t="151552" x="6442075" y="5788025"/>
          <p14:tracePt t="151559" x="6424613" y="5778500"/>
          <p14:tracePt t="151575" x="6416675" y="5778500"/>
          <p14:tracePt t="151583" x="6407150" y="5778500"/>
          <p14:tracePt t="151606" x="6407150" y="5770563"/>
          <p14:tracePt t="151622" x="6399213" y="5770563"/>
          <p14:tracePt t="151631" x="6391275" y="5761038"/>
          <p14:tracePt t="151640" x="6381750" y="5761038"/>
          <p14:tracePt t="151646" x="6365875" y="5753100"/>
          <p14:tracePt t="151656" x="6348413" y="5745163"/>
          <p14:tracePt t="151665" x="6338888" y="5745163"/>
          <p14:tracePt t="151672" x="6330950" y="5735638"/>
          <p14:tracePt t="151680" x="6313488" y="5727700"/>
          <p14:tracePt t="151689" x="6305550" y="5719763"/>
          <p14:tracePt t="151696" x="6297613" y="5719763"/>
          <p14:tracePt t="151704" x="6288088" y="5719763"/>
          <p14:tracePt t="151720" x="6280150" y="5719763"/>
          <p14:tracePt t="152035" x="6288088" y="5719763"/>
          <p14:tracePt t="152053" x="6297613" y="5719763"/>
          <p14:tracePt t="152084" x="6305550" y="5719763"/>
          <p14:tracePt t="152107" x="6313488" y="5719763"/>
          <p14:tracePt t="152213" x="6323013" y="5719763"/>
          <p14:tracePt t="152239" x="6330950" y="5719763"/>
          <p14:tracePt t="152261" x="6338888" y="5719763"/>
          <p14:tracePt t="152309" x="6348413" y="5719763"/>
          <p14:tracePt t="152333" x="6356350" y="5719763"/>
          <p14:tracePt t="152381" x="6365875" y="5719763"/>
          <p14:tracePt t="152405" x="6373813" y="5719763"/>
          <p14:tracePt t="152413" x="6381750" y="5719763"/>
          <p14:tracePt t="152420" x="6399213" y="5710238"/>
          <p14:tracePt t="152429" x="6407150" y="5710238"/>
          <p14:tracePt t="152437" x="6416675" y="5702300"/>
          <p14:tracePt t="152470" x="6416675" y="5694363"/>
          <p14:tracePt t="152535" x="6407150" y="5694363"/>
          <p14:tracePt t="152543" x="6373813" y="5694363"/>
          <p14:tracePt t="152552" x="6330950" y="5694363"/>
          <p14:tracePt t="152559" x="6288088" y="5694363"/>
          <p14:tracePt t="152567" x="6254750" y="5694363"/>
          <p14:tracePt t="152575" x="6229350" y="5694363"/>
          <p14:tracePt t="152583" x="6211888" y="5694363"/>
          <p14:tracePt t="152591" x="6178550" y="5694363"/>
          <p14:tracePt t="152599" x="6143625" y="5694363"/>
          <p14:tracePt t="152607" x="6127750" y="5694363"/>
          <p14:tracePt t="152616" x="6102350" y="5694363"/>
          <p14:tracePt t="152623" x="6084888" y="5684838"/>
          <p14:tracePt t="152631" x="6076950" y="5684838"/>
          <p14:tracePt t="152647" x="6067425" y="5676900"/>
          <p14:tracePt t="152655" x="6059488" y="5676900"/>
          <p14:tracePt t="152670" x="6049963" y="5668963"/>
          <p14:tracePt t="152686" x="6042025" y="5668963"/>
          <p14:tracePt t="152702" x="6024563" y="5651500"/>
          <p14:tracePt t="152710" x="6024563" y="5641975"/>
          <p14:tracePt t="152718" x="6016625" y="5641975"/>
          <p14:tracePt t="152735" x="6008688" y="5641975"/>
          <p14:tracePt t="152753" x="6008688" y="5634038"/>
          <p14:tracePt t="152777" x="5999163" y="5634038"/>
          <p14:tracePt t="152849" x="5991225" y="5634038"/>
          <p14:tracePt t="153115" x="5983288" y="5634038"/>
          <p14:tracePt t="153486" x="5991225" y="5634038"/>
          <p14:tracePt t="153542" x="5999163" y="5634038"/>
          <p14:tracePt t="153631" x="6008688" y="5634038"/>
          <p14:tracePt t="153648" x="6016625" y="5634038"/>
          <p14:tracePt t="153670" x="6024563" y="5634038"/>
          <p14:tracePt t="153679" x="6042025" y="5634038"/>
          <p14:tracePt t="153686" x="6092825" y="5634038"/>
          <p14:tracePt t="153695" x="6161088" y="5634038"/>
          <p14:tracePt t="153702" x="6211888" y="5634038"/>
          <p14:tracePt t="153710" x="6297613" y="5634038"/>
          <p14:tracePt t="153718" x="6391275" y="5634038"/>
          <p14:tracePt t="153726" x="6475413" y="5634038"/>
          <p14:tracePt t="153735" x="6561138" y="5634038"/>
          <p14:tracePt t="153742" x="6713538" y="5634038"/>
          <p14:tracePt t="153751" x="6799263" y="5634038"/>
          <p14:tracePt t="153759" x="6883400" y="5634038"/>
          <p14:tracePt t="153766" x="6934200" y="5634038"/>
          <p14:tracePt t="153775" x="6985000" y="5634038"/>
          <p14:tracePt t="153783" x="7045325" y="5634038"/>
          <p14:tracePt t="153791" x="7070725" y="5634038"/>
          <p14:tracePt t="153799" x="7078663" y="5634038"/>
          <p14:tracePt t="153897" x="7088188" y="5634038"/>
          <p14:tracePt t="153993" x="7096125" y="5634038"/>
          <p14:tracePt t="154147" x="7088188" y="5634038"/>
          <p14:tracePt t="154155" x="7002463" y="5659438"/>
          <p14:tracePt t="154161" x="6926263" y="5676900"/>
          <p14:tracePt t="154170" x="6764338" y="5710238"/>
          <p14:tracePt t="154177" x="6619875" y="5727700"/>
          <p14:tracePt t="154186" x="6543675" y="5735638"/>
          <p14:tracePt t="154192" x="6323013" y="5761038"/>
          <p14:tracePt t="154202" x="6186488" y="5788025"/>
          <p14:tracePt t="154211" x="5897563" y="5803900"/>
          <p14:tracePt t="154218" x="5761038" y="5813425"/>
          <p14:tracePt t="154226" x="5583238" y="5829300"/>
          <p14:tracePt t="154235" x="5481638" y="5838825"/>
          <p14:tracePt t="154243" x="5353050" y="5838825"/>
          <p14:tracePt t="154251" x="5268913" y="5838825"/>
          <p14:tracePt t="154258" x="5226050" y="5838825"/>
          <p14:tracePt t="154267" x="5157788" y="5838825"/>
          <p14:tracePt t="154275" x="5124450" y="5838825"/>
          <p14:tracePt t="154283" x="5099050" y="5838825"/>
          <p14:tracePt t="154291" x="5091113" y="5838825"/>
          <p14:tracePt t="154299" x="5064125" y="5829300"/>
          <p14:tracePt t="154307" x="5048250" y="5821363"/>
          <p14:tracePt t="154315" x="5038725" y="5821363"/>
          <p14:tracePt t="154323" x="5030788" y="5813425"/>
          <p14:tracePt t="154331" x="5022850" y="5803900"/>
          <p14:tracePt t="154339" x="5013325" y="5795963"/>
          <p14:tracePt t="154355" x="5005388" y="5795963"/>
          <p14:tracePt t="154363" x="5005388" y="5788025"/>
          <p14:tracePt t="154371" x="4997450" y="5788025"/>
          <p14:tracePt t="154379" x="4997450" y="5770563"/>
          <p14:tracePt t="154387" x="4979988" y="5770563"/>
          <p14:tracePt t="154395" x="4972050" y="5761038"/>
          <p14:tracePt t="154404" x="4962525" y="5753100"/>
          <p14:tracePt t="154411" x="4954588" y="5745163"/>
          <p14:tracePt t="154422" x="4946650" y="5745163"/>
          <p14:tracePt t="154596" x="4954588" y="5745163"/>
          <p14:tracePt t="154621" x="4979988" y="5745163"/>
          <p14:tracePt t="154629" x="5038725" y="5735638"/>
          <p14:tracePt t="154637" x="5099050" y="5735638"/>
          <p14:tracePt t="154645" x="5149850" y="5719763"/>
          <p14:tracePt t="154652" x="5218113" y="5719763"/>
          <p14:tracePt t="154660" x="5302250" y="5719763"/>
          <p14:tracePt t="154668" x="5387975" y="5719763"/>
          <p14:tracePt t="154676" x="5472113" y="5719763"/>
          <p14:tracePt t="154685" x="5549900" y="5719763"/>
          <p14:tracePt t="154692" x="5634038" y="5727700"/>
          <p14:tracePt t="154701" x="5702300" y="5727700"/>
          <p14:tracePt t="154708" x="5745163" y="5727700"/>
          <p14:tracePt t="154719" x="5778500" y="5727700"/>
          <p14:tracePt t="154725" x="5813425" y="5727700"/>
          <p14:tracePt t="154743" x="5821363" y="5727700"/>
          <p14:tracePt t="154911" x="5829300" y="5727700"/>
          <p14:tracePt t="155065" x="5838825" y="5727700"/>
          <p14:tracePt t="155216" x="5846763" y="5727700"/>
          <p14:tracePt t="155225" x="5889625" y="5735638"/>
          <p14:tracePt t="155233" x="5948363" y="5745163"/>
          <p14:tracePt t="155241" x="6042025" y="5745163"/>
          <p14:tracePt t="155249" x="6118225" y="5770563"/>
          <p14:tracePt t="155257" x="6194425" y="5788025"/>
          <p14:tracePt t="155265" x="6280150" y="5821363"/>
          <p14:tracePt t="155273" x="6338888" y="5915025"/>
          <p14:tracePt t="155281" x="6356350" y="5991225"/>
          <p14:tracePt t="155291" x="6356350" y="6092825"/>
          <p14:tracePt t="155563" x="6373813" y="6092825"/>
          <p14:tracePt t="155573" x="6399213" y="6084888"/>
          <p14:tracePt t="155581" x="6424613" y="6067425"/>
          <p14:tracePt t="155589" x="6432550" y="6059488"/>
          <p14:tracePt t="155597" x="6457950" y="6042025"/>
          <p14:tracePt t="155605" x="6483350" y="6034088"/>
          <p14:tracePt t="155613" x="6510338" y="6008688"/>
          <p14:tracePt t="155622" x="6518275" y="5991225"/>
          <p14:tracePt t="155629" x="6535738" y="5965825"/>
          <p14:tracePt t="155637" x="6543675" y="5940425"/>
          <p14:tracePt t="155647" x="6561138" y="5932488"/>
          <p14:tracePt t="155652" x="6586538" y="5932488"/>
          <p14:tracePt t="155660" x="6611938" y="5932488"/>
          <p14:tracePt t="155669" x="6619875" y="5932488"/>
          <p14:tracePt t="155677" x="6654800" y="5932488"/>
          <p14:tracePt t="155685" x="6680200" y="5932488"/>
          <p14:tracePt t="155693" x="6688138" y="5932488"/>
          <p14:tracePt t="155701" x="6713538" y="5932488"/>
          <p14:tracePt t="155708" x="6746875" y="5932488"/>
          <p14:tracePt t="155716" x="6789738" y="5922963"/>
          <p14:tracePt t="155724" x="6832600" y="5915025"/>
          <p14:tracePt t="155733" x="6865938" y="5915025"/>
          <p14:tracePt t="155741" x="6916738" y="5897563"/>
          <p14:tracePt t="155749" x="6994525" y="5872163"/>
          <p14:tracePt t="155757" x="7070725" y="5838825"/>
          <p14:tracePt t="155765" x="7138988" y="5813425"/>
          <p14:tracePt t="155773" x="7180263" y="5778500"/>
          <p14:tracePt t="155781" x="7232650" y="5735638"/>
          <p14:tracePt t="155789" x="7291388" y="5684838"/>
          <p14:tracePt t="155796" x="7334250" y="5626100"/>
          <p14:tracePt t="155805" x="7350125" y="5575300"/>
          <p14:tracePt t="155813" x="7359650" y="5489575"/>
          <p14:tracePt t="155820" x="7359650" y="5430838"/>
          <p14:tracePt t="155829" x="7359650" y="5362575"/>
          <p14:tracePt t="155839" x="7359650" y="5302250"/>
          <p14:tracePt t="155847" x="7308850" y="5183188"/>
          <p14:tracePt t="155855" x="7273925" y="5099050"/>
          <p14:tracePt t="155863" x="7223125" y="4987925"/>
          <p14:tracePt t="155871" x="7172325" y="4903788"/>
          <p14:tracePt t="155879" x="7045325" y="4716463"/>
          <p14:tracePt t="155888" x="7002463" y="4657725"/>
          <p14:tracePt t="155894" x="6926263" y="4546600"/>
          <p14:tracePt t="155902" x="6858000" y="4495800"/>
          <p14:tracePt t="155910" x="6789738" y="4427538"/>
          <p14:tracePt t="155919" x="6713538" y="4368800"/>
          <p14:tracePt t="155926" x="6637338" y="4316413"/>
          <p14:tracePt t="155935" x="6561138" y="4257675"/>
          <p14:tracePt t="155943" x="6467475" y="4214813"/>
          <p14:tracePt t="155951" x="6297613" y="4164013"/>
          <p14:tracePt t="155959" x="6153150" y="4113213"/>
          <p14:tracePt t="155967" x="6034088" y="4087813"/>
          <p14:tracePt t="155975" x="5838825" y="4079875"/>
          <p14:tracePt t="155983" x="5753100" y="4079875"/>
          <p14:tracePt t="155991" x="5626100" y="4079875"/>
          <p14:tracePt t="155999" x="5456238" y="4079875"/>
          <p14:tracePt t="156007" x="5149850" y="4105275"/>
          <p14:tracePt t="156015" x="5013325" y="4113213"/>
          <p14:tracePt t="156023" x="4868863" y="4138613"/>
          <p14:tracePt t="156031" x="4724400" y="4171950"/>
          <p14:tracePt t="156039" x="4597400" y="4206875"/>
          <p14:tracePt t="156048" x="4452938" y="4257675"/>
          <p14:tracePt t="156055" x="4368800" y="4300538"/>
          <p14:tracePt t="156063" x="4325938" y="4333875"/>
          <p14:tracePt t="156073" x="4283075" y="4368800"/>
          <p14:tracePt t="156078" x="4265613" y="4394200"/>
          <p14:tracePt t="156086" x="4249738" y="4452938"/>
          <p14:tracePt t="156094" x="4240213" y="4495800"/>
          <p14:tracePt t="156104" x="4240213" y="4554538"/>
          <p14:tracePt t="156113" x="4240213" y="4614863"/>
          <p14:tracePt t="156120" x="4240213" y="4673600"/>
          <p14:tracePt t="156129" x="4265613" y="4741863"/>
          <p14:tracePt t="156137" x="4283075" y="4810125"/>
          <p14:tracePt t="156145" x="4300538" y="4868863"/>
          <p14:tracePt t="156155" x="4333875" y="4946650"/>
          <p14:tracePt t="156161" x="4384675" y="5030788"/>
          <p14:tracePt t="156170" x="4427538" y="5106988"/>
          <p14:tracePt t="156177" x="4478338" y="5175250"/>
          <p14:tracePt t="156187" x="4521200" y="5226050"/>
          <p14:tracePt t="156194" x="4614863" y="5337175"/>
          <p14:tracePt t="156201" x="4708525" y="5413375"/>
          <p14:tracePt t="156210" x="4802188" y="5472113"/>
          <p14:tracePt t="156217" x="4878388" y="5514975"/>
          <p14:tracePt t="156226" x="4979988" y="5565775"/>
          <p14:tracePt t="156234" x="5124450" y="5608638"/>
          <p14:tracePt t="156241" x="5218113" y="5634038"/>
          <p14:tracePt t="156249" x="5302250" y="5651500"/>
          <p14:tracePt t="156257" x="5507038" y="5694363"/>
          <p14:tracePt t="156265" x="5591175" y="5710238"/>
          <p14:tracePt t="156273" x="5753100" y="5719763"/>
          <p14:tracePt t="156281" x="5864225" y="5727700"/>
          <p14:tracePt t="156290" x="6042025" y="5745163"/>
          <p14:tracePt t="156297" x="6153150" y="5745163"/>
          <p14:tracePt t="156305" x="6280150" y="5745163"/>
          <p14:tracePt t="156313" x="6424613" y="5753100"/>
          <p14:tracePt t="156323" x="6492875" y="5753100"/>
          <p14:tracePt t="156329" x="6705600" y="5753100"/>
          <p14:tracePt t="156338" x="6781800" y="5753100"/>
          <p14:tracePt t="156346" x="6916738" y="5753100"/>
          <p14:tracePt t="156354" x="6994525" y="5753100"/>
          <p14:tracePt t="156361" x="7113588" y="5753100"/>
          <p14:tracePt t="156369" x="7240588" y="5753100"/>
          <p14:tracePt t="156379" x="7342188" y="5753100"/>
          <p14:tracePt t="156386" x="7385050" y="5753100"/>
          <p14:tracePt t="156395" x="7469188" y="5753100"/>
          <p14:tracePt t="156401" x="7546975" y="5753100"/>
          <p14:tracePt t="156411" x="7613650" y="5753100"/>
          <p14:tracePt t="156419" x="7673975" y="5753100"/>
          <p14:tracePt t="156427" x="7707313" y="5753100"/>
          <p14:tracePt t="156435" x="7742238" y="5753100"/>
          <p14:tracePt t="156443" x="7793038" y="5753100"/>
          <p14:tracePt t="156451" x="7818438" y="5753100"/>
          <p14:tracePt t="156459" x="7843838" y="5753100"/>
          <p14:tracePt t="156467" x="7869238" y="5753100"/>
          <p14:tracePt t="156475" x="7869238" y="5821363"/>
          <p14:tracePt t="156483" x="7843838" y="5880100"/>
          <p14:tracePt t="156491" x="7800975" y="5973763"/>
          <p14:tracePt t="156709" x="7800975" y="5957888"/>
          <p14:tracePt t="156716" x="7800975" y="5932488"/>
          <p14:tracePt t="156725" x="7810500" y="5905500"/>
          <p14:tracePt t="156733" x="7810500" y="5897563"/>
          <p14:tracePt t="156740" x="7810500" y="5880100"/>
          <p14:tracePt t="156749" x="7810500" y="5864225"/>
          <p14:tracePt t="156756" x="7810500" y="5854700"/>
          <p14:tracePt t="156765" x="7810500" y="5838825"/>
          <p14:tracePt t="156772" x="7810500" y="5821363"/>
          <p14:tracePt t="156780" x="7810500" y="5813425"/>
          <p14:tracePt t="156789" x="7810500" y="5803900"/>
          <p14:tracePt t="156829" x="7810500" y="5795963"/>
          <p14:tracePt t="156877" x="7810500" y="5803900"/>
          <p14:tracePt t="156886" x="7810500" y="5813425"/>
          <p14:tracePt t="156902" x="7810500" y="5821363"/>
          <p14:tracePt t="156909" x="7810500" y="5829300"/>
          <p14:tracePt t="156918" x="7810500" y="5838825"/>
          <p14:tracePt t="156926" x="7810500" y="5846763"/>
          <p14:tracePt t="156933" x="7810500" y="5854700"/>
          <p14:tracePt t="156957" x="7810500" y="5864225"/>
          <p14:tracePt t="157564" x="7810500" y="5872163"/>
          <p14:tracePt t="159863" x="7767638" y="5872163"/>
          <p14:tracePt t="159871" x="7699375" y="5872163"/>
          <p14:tracePt t="159879" x="7656513" y="5872163"/>
          <p14:tracePt t="159887" x="7588250" y="5872163"/>
          <p14:tracePt t="159895" x="7494588" y="5872163"/>
          <p14:tracePt t="159903" x="7410450" y="5872163"/>
          <p14:tracePt t="159911" x="7223125" y="5872163"/>
          <p14:tracePt t="159920" x="6985000" y="5880100"/>
          <p14:tracePt t="159927" x="6807200" y="5880100"/>
          <p14:tracePt t="159936" x="6510338" y="5897563"/>
          <p14:tracePt t="159943" x="6381750" y="5897563"/>
          <p14:tracePt t="159952" x="6169025" y="5897563"/>
          <p14:tracePt t="159959" x="6034088" y="5897563"/>
          <p14:tracePt t="159967" x="5770563" y="5897563"/>
          <p14:tracePt t="159975" x="5634038" y="5897563"/>
          <p14:tracePt t="159983" x="5353050" y="5897563"/>
          <p14:tracePt t="159991" x="5038725" y="5897563"/>
          <p14:tracePt t="159999" x="4894263" y="5897563"/>
          <p14:tracePt t="160006" x="4597400" y="5897563"/>
          <p14:tracePt t="160015" x="4460875" y="5897563"/>
          <p14:tracePt t="160022" x="4214813" y="5889625"/>
          <p14:tracePt t="160031" x="4044950" y="5889625"/>
          <p14:tracePt t="160038" x="3917950" y="5880100"/>
          <p14:tracePt t="160046" x="3790950" y="5880100"/>
          <p14:tracePt t="160056" x="3705225" y="5880100"/>
          <p14:tracePt t="160065" x="3629025" y="5880100"/>
          <p14:tracePt t="160073" x="3603625" y="5880100"/>
          <p14:tracePt t="160081" x="3568700" y="5880100"/>
          <p14:tracePt t="160089" x="3543300" y="5889625"/>
          <p14:tracePt t="160096" x="3502025" y="5889625"/>
          <p14:tracePt t="160104" x="3475038" y="5889625"/>
          <p14:tracePt t="160113" x="3449638" y="5889625"/>
          <p14:tracePt t="160120" x="3424238" y="5889625"/>
          <p14:tracePt t="160129" x="3398838" y="5889625"/>
          <p14:tracePt t="160137" x="3382963" y="5889625"/>
          <p14:tracePt t="160145" x="3348038" y="5889625"/>
          <p14:tracePt t="160153" x="3297238" y="5889625"/>
          <p14:tracePt t="160172" x="3178175" y="5880100"/>
          <p14:tracePt t="160177" x="3041650" y="5846763"/>
          <p14:tracePt t="160186" x="2957513" y="5821363"/>
          <p14:tracePt t="160193" x="2830513" y="5788025"/>
          <p14:tracePt t="160202" x="2711450" y="5753100"/>
          <p14:tracePt t="160209" x="2617788" y="5710238"/>
          <p14:tracePt t="160217" x="2557463" y="5684838"/>
          <p14:tracePt t="160225" x="2481263" y="5641975"/>
          <p14:tracePt t="160233" x="2422525" y="5600700"/>
          <p14:tracePt t="160241" x="2354263" y="5557838"/>
          <p14:tracePt t="160249" x="2293938" y="5514975"/>
          <p14:tracePt t="160257" x="2252663" y="5489575"/>
          <p14:tracePt t="160265" x="2200275" y="5446713"/>
          <p14:tracePt t="160273" x="2184400" y="5430838"/>
          <p14:tracePt t="160281" x="2166938" y="5413375"/>
          <p14:tracePt t="160289" x="2141538" y="5405438"/>
          <p14:tracePt t="160297" x="2108200" y="5362575"/>
          <p14:tracePt t="160307" x="2090738" y="5353050"/>
          <p14:tracePt t="160313" x="2065338" y="5327650"/>
          <p14:tracePt t="160323" x="2039938" y="5302250"/>
          <p14:tracePt t="160329" x="2005013" y="5260975"/>
          <p14:tracePt t="160339" x="1954213" y="5218113"/>
          <p14:tracePt t="160345" x="1911350" y="5183188"/>
          <p14:tracePt t="160355" x="1895475" y="5157788"/>
          <p14:tracePt t="160363" x="1878013" y="5132388"/>
          <p14:tracePt t="160371" x="1878013" y="5124450"/>
          <p14:tracePt t="160379" x="1878013" y="5106988"/>
          <p14:tracePt t="160386" x="1878013" y="5081588"/>
          <p14:tracePt t="160395" x="1878013" y="5064125"/>
          <p14:tracePt t="160403" x="1885950" y="5030788"/>
          <p14:tracePt t="160411" x="1903413" y="5013325"/>
          <p14:tracePt t="160419" x="1920875" y="4987925"/>
          <p14:tracePt t="160427" x="1938338" y="4979988"/>
          <p14:tracePt t="160436" x="1946275" y="4962525"/>
          <p14:tracePt t="160443" x="1963738" y="4946650"/>
          <p14:tracePt t="160452" x="1997075" y="4937125"/>
          <p14:tracePt t="160459" x="2047875" y="4903788"/>
          <p14:tracePt t="160467" x="2082800" y="4903788"/>
          <p14:tracePt t="160475" x="2184400" y="4886325"/>
          <p14:tracePt t="160483" x="2243138" y="4878388"/>
          <p14:tracePt t="160491" x="2311400" y="4868863"/>
          <p14:tracePt t="160499" x="2463800" y="4852988"/>
          <p14:tracePt t="160507" x="2566988" y="4852988"/>
          <p14:tracePt t="160515" x="2736850" y="4852988"/>
          <p14:tracePt t="160523" x="2795588" y="4860925"/>
          <p14:tracePt t="160531" x="2940050" y="4878388"/>
          <p14:tracePt t="160539" x="3067050" y="4919663"/>
          <p14:tracePt t="160548" x="3127375" y="4929188"/>
          <p14:tracePt t="160554" x="3228975" y="4962525"/>
          <p14:tracePt t="160563" x="3263900" y="4979988"/>
          <p14:tracePt t="160570" x="3314700" y="5005388"/>
          <p14:tracePt t="160583" x="3340100" y="5030788"/>
          <p14:tracePt t="160590" x="3365500" y="5056188"/>
          <p14:tracePt t="160598" x="3382963" y="5081588"/>
          <p14:tracePt t="160608" x="3390900" y="5116513"/>
          <p14:tracePt t="160616" x="3408363" y="5149850"/>
          <p14:tracePt t="160625" x="3416300" y="5218113"/>
          <p14:tracePt t="160633" x="3424238" y="5276850"/>
          <p14:tracePt t="160641" x="3433763" y="5327650"/>
          <p14:tracePt t="160649" x="3433763" y="5387975"/>
          <p14:tracePt t="160657" x="3449638" y="5446713"/>
          <p14:tracePt t="160665" x="3449638" y="5497513"/>
          <p14:tracePt t="160672" x="3449638" y="5549900"/>
          <p14:tracePt t="160680" x="3449638" y="5575300"/>
          <p14:tracePt t="160688" x="3449638" y="5616575"/>
          <p14:tracePt t="160697" x="3433763" y="5694363"/>
          <p14:tracePt t="160704" x="3424238" y="5745163"/>
          <p14:tracePt t="160713" x="3416300" y="5761038"/>
          <p14:tracePt t="160720" x="3408363" y="5795963"/>
          <p14:tracePt t="160728" x="3390900" y="5821363"/>
          <p14:tracePt t="160736" x="3373438" y="5854700"/>
          <p14:tracePt t="160745" x="3348038" y="5880100"/>
          <p14:tracePt t="160752" x="3330575" y="5915025"/>
          <p14:tracePt t="160761" x="3279775" y="5957888"/>
          <p14:tracePt t="160769" x="3254375" y="5983288"/>
          <p14:tracePt t="160776" x="3221038" y="6008688"/>
          <p14:tracePt t="160785" x="3186113" y="6034088"/>
          <p14:tracePt t="160792" x="3135313" y="6067425"/>
          <p14:tracePt t="160802" x="3084513" y="6092825"/>
          <p14:tracePt t="160809" x="3025775" y="6135688"/>
          <p14:tracePt t="160817" x="2974975" y="6169025"/>
          <p14:tracePt t="160825" x="2940050" y="6186488"/>
          <p14:tracePt t="160832" x="2889250" y="6211888"/>
          <p14:tracePt t="160841" x="2846388" y="6237288"/>
          <p14:tracePt t="160849" x="2805113" y="6262688"/>
          <p14:tracePt t="160856" x="2770188" y="6280150"/>
          <p14:tracePt t="160865" x="2744788" y="6288088"/>
          <p14:tracePt t="160873" x="2711450" y="6305550"/>
          <p14:tracePt t="160883" x="2676525" y="6305550"/>
          <p14:tracePt t="160903" x="2625725" y="6323013"/>
          <p14:tracePt t="160907" x="2592388" y="6330950"/>
          <p14:tracePt t="160915" x="2566988" y="6330950"/>
          <p14:tracePt t="160923" x="2524125" y="6338888"/>
          <p14:tracePt t="160931" x="2506663" y="6338888"/>
          <p14:tracePt t="160939" x="2489200" y="6338888"/>
          <p14:tracePt t="160947" x="2463800" y="6338888"/>
          <p14:tracePt t="160955" x="2447925" y="6338888"/>
          <p14:tracePt t="160963" x="2430463" y="6338888"/>
          <p14:tracePt t="161059" x="2447925" y="6348413"/>
          <p14:tracePt t="161067" x="2473325" y="6356350"/>
          <p14:tracePt t="161075" x="2524125" y="6365875"/>
          <p14:tracePt t="161083" x="2600325" y="6391275"/>
          <p14:tracePt t="161091" x="2686050" y="6407150"/>
          <p14:tracePt t="161099" x="2736850" y="6416675"/>
          <p14:tracePt t="161106" x="2805113" y="6432550"/>
          <p14:tracePt t="161115" x="2838450" y="6432550"/>
          <p14:tracePt t="161123" x="2889250" y="6450013"/>
          <p14:tracePt t="161131" x="2914650" y="6450013"/>
          <p14:tracePt t="161139" x="2949575" y="6457950"/>
          <p14:tracePt t="161149" x="2982913" y="6457950"/>
          <p14:tracePt t="161155" x="3016250" y="6457950"/>
          <p14:tracePt t="161165" x="3033713" y="6457950"/>
          <p14:tracePt t="161237" x="3033713" y="6450013"/>
          <p14:tracePt t="161245" x="3033713" y="6442075"/>
          <p14:tracePt t="161253" x="3033713" y="6424613"/>
          <p14:tracePt t="161261" x="3033713" y="6407150"/>
          <p14:tracePt t="161270" x="3033713" y="6399213"/>
          <p14:tracePt t="161277" x="3025775" y="6381750"/>
          <p14:tracePt t="161286" x="3016250" y="6373813"/>
          <p14:tracePt t="161293" x="3008313" y="6356350"/>
          <p14:tracePt t="161303" x="3008313" y="6338888"/>
          <p14:tracePt t="161308" x="3008313" y="6313488"/>
          <p14:tracePt t="161318" x="3008313" y="6305550"/>
          <p14:tracePt t="161325" x="3008313" y="6288088"/>
          <p14:tracePt t="161334" x="3008313" y="6280150"/>
          <p14:tracePt t="161341" x="3008313" y="6262688"/>
          <p14:tracePt t="161349" x="3025775" y="6237288"/>
          <p14:tracePt t="161357" x="3041650" y="6211888"/>
          <p14:tracePt t="161365" x="3059113" y="6203950"/>
          <p14:tracePt t="161373" x="3067050" y="6194425"/>
          <p14:tracePt t="161381" x="3076575" y="6178550"/>
          <p14:tracePt t="161389" x="3094038" y="6169025"/>
          <p14:tracePt t="161397" x="3109913" y="6153150"/>
          <p14:tracePt t="161406" x="3119438" y="6143625"/>
          <p14:tracePt t="161413" x="3127375" y="6135688"/>
          <p14:tracePt t="161423" x="3144838" y="6127750"/>
          <p14:tracePt t="161428" x="3152775" y="6127750"/>
          <p14:tracePt t="161857" x="3152775" y="6118225"/>
          <p14:tracePt t="162003" x="3135313" y="6118225"/>
          <p14:tracePt t="162009" x="3127375" y="6135688"/>
          <p14:tracePt t="162019" x="3109913" y="6135688"/>
          <p14:tracePt t="162025" x="3101975" y="6135688"/>
          <p14:tracePt t="162036" x="3094038" y="6135688"/>
          <p14:tracePt t="162043" x="3084513" y="6143625"/>
          <p14:tracePt t="162053" x="3076575" y="6143625"/>
          <p14:tracePt t="162220" x="3076575" y="6127750"/>
          <p14:tracePt t="162227" x="3094038" y="6110288"/>
          <p14:tracePt t="162235" x="3109913" y="6084888"/>
          <p14:tracePt t="162242" x="3127375" y="6076950"/>
          <p14:tracePt t="162251" x="3144838" y="6059488"/>
          <p14:tracePt t="162258" x="3170238" y="6042025"/>
          <p14:tracePt t="162266" x="3195638" y="6016625"/>
          <p14:tracePt t="162275" x="3221038" y="5999163"/>
          <p14:tracePt t="162285" x="3254375" y="5973763"/>
          <p14:tracePt t="162293" x="3289300" y="5957888"/>
          <p14:tracePt t="162301" x="3305175" y="5940425"/>
          <p14:tracePt t="162308" x="3340100" y="5922963"/>
          <p14:tracePt t="162316" x="3390900" y="5897563"/>
          <p14:tracePt t="162325" x="3408363" y="5880100"/>
          <p14:tracePt t="162333" x="3441700" y="5864225"/>
          <p14:tracePt t="162341" x="3467100" y="5838825"/>
          <p14:tracePt t="162349" x="3509963" y="5813425"/>
          <p14:tracePt t="162357" x="3543300" y="5788025"/>
          <p14:tracePt t="162365" x="3568700" y="5770563"/>
          <p14:tracePt t="162373" x="3594100" y="5753100"/>
          <p14:tracePt t="162381" x="3611563" y="5735638"/>
          <p14:tracePt t="162389" x="3654425" y="5710238"/>
          <p14:tracePt t="162397" x="3662363" y="5694363"/>
          <p14:tracePt t="162404" x="3679825" y="5676900"/>
          <p14:tracePt t="162413" x="3697288" y="5668963"/>
          <p14:tracePt t="162420" x="3705225" y="5659438"/>
          <p14:tracePt t="162428" x="3705225" y="5651500"/>
          <p14:tracePt t="162436" x="3713163" y="5641975"/>
          <p14:tracePt t="162445" x="3722688" y="5641975"/>
          <p14:tracePt t="162452" x="3730625" y="5634038"/>
          <p14:tracePt t="162469" x="3730625" y="5626100"/>
          <p14:tracePt t="162486" x="3730625" y="5616575"/>
          <p14:tracePt t="162615" x="3722688" y="5626100"/>
          <p14:tracePt t="162623" x="3697288" y="5651500"/>
          <p14:tracePt t="162630" x="3671888" y="5668963"/>
          <p14:tracePt t="162638" x="3629025" y="5694363"/>
          <p14:tracePt t="162646" x="3578225" y="5735638"/>
          <p14:tracePt t="162655" x="3543300" y="5753100"/>
          <p14:tracePt t="162662" x="3449638" y="5813425"/>
          <p14:tracePt t="162670" x="3398838" y="5838825"/>
          <p14:tracePt t="162678" x="3322638" y="5880100"/>
          <p14:tracePt t="162686" x="3263900" y="5915025"/>
          <p14:tracePt t="162695" x="3186113" y="5957888"/>
          <p14:tracePt t="162703" x="3152775" y="5973763"/>
          <p14:tracePt t="162710" x="3127375" y="5991225"/>
          <p14:tracePt t="162720" x="3101975" y="5999163"/>
          <p14:tracePt t="162727" x="3076575" y="6016625"/>
          <p14:tracePt t="162737" x="3059113" y="6034088"/>
          <p14:tracePt t="162743" x="3051175" y="6034088"/>
          <p14:tracePt t="162753" x="3033713" y="6042025"/>
          <p14:tracePt t="162759" x="3025775" y="6042025"/>
          <p14:tracePt t="162767" x="3025775" y="6049963"/>
          <p14:tracePt t="162775" x="3016250" y="6049963"/>
          <p14:tracePt t="162783" x="3008313" y="6049963"/>
          <p14:tracePt t="162791" x="3000375" y="6049963"/>
          <p14:tracePt t="162807" x="2982913" y="6049963"/>
          <p14:tracePt t="162815" x="2965450" y="6049963"/>
          <p14:tracePt t="162823" x="2949575" y="6049963"/>
          <p14:tracePt t="162831" x="2914650" y="6034088"/>
          <p14:tracePt t="162841" x="2855913" y="6016625"/>
          <p14:tracePt t="162847" x="2805113" y="5999163"/>
          <p14:tracePt t="162857" x="2727325" y="5948363"/>
          <p14:tracePt t="162865" x="2651125" y="5905500"/>
          <p14:tracePt t="162873" x="2582863" y="5872163"/>
          <p14:tracePt t="162881" x="2473325" y="5803900"/>
          <p14:tracePt t="162889" x="2422525" y="5778500"/>
          <p14:tracePt t="162897" x="2354263" y="5735638"/>
          <p14:tracePt t="162905" x="2252663" y="5676900"/>
          <p14:tracePt t="162913" x="2217738" y="5651500"/>
          <p14:tracePt t="162921" x="2174875" y="5626100"/>
          <p14:tracePt t="162929" x="2166938" y="5616575"/>
          <p14:tracePt t="163041" x="2166938" y="5634038"/>
          <p14:tracePt t="163049" x="2192338" y="5651500"/>
          <p14:tracePt t="163057" x="2227263" y="5668963"/>
          <p14:tracePt t="163069" x="2278063" y="5684838"/>
          <p14:tracePt t="163077" x="2328863" y="5719763"/>
          <p14:tracePt t="163085" x="2413000" y="5753100"/>
          <p14:tracePt t="163093" x="2481263" y="5778500"/>
          <p14:tracePt t="163101" x="2549525" y="5813425"/>
          <p14:tracePt t="163109" x="2617788" y="5838825"/>
          <p14:tracePt t="163117" x="2668588" y="5864225"/>
          <p14:tracePt t="163126" x="2701925" y="5880100"/>
          <p14:tracePt t="163136" x="2744788" y="5897563"/>
          <p14:tracePt t="163143" x="2787650" y="5932488"/>
          <p14:tracePt t="163152" x="2830513" y="5957888"/>
          <p14:tracePt t="163171" x="2881313" y="5991225"/>
          <p14:tracePt t="163175" x="2897188" y="5999163"/>
          <p14:tracePt t="163183" x="2906713" y="5999163"/>
          <p14:tracePt t="163243" x="2914650" y="6008688"/>
          <p14:tracePt t="163251" x="2922588" y="6008688"/>
          <p14:tracePt t="163259" x="2940050" y="6016625"/>
          <p14:tracePt t="163266" x="2949575" y="6024563"/>
          <p14:tracePt t="163275" x="2965450" y="6024563"/>
          <p14:tracePt t="163283" x="2982913" y="6034088"/>
          <p14:tracePt t="163291" x="2990850" y="6034088"/>
          <p14:tracePt t="163298" x="3008313" y="6042025"/>
          <p14:tracePt t="163306" x="3016250" y="6042025"/>
          <p14:tracePt t="163315" x="3025775" y="6042025"/>
          <p14:tracePt t="163322" x="3041650" y="6042025"/>
          <p14:tracePt t="163331" x="3076575" y="6042025"/>
          <p14:tracePt t="163339" x="3084513" y="6042025"/>
          <p14:tracePt t="163346" x="3101975" y="6042025"/>
          <p14:tracePt t="163355" x="3127375" y="6049963"/>
          <p14:tracePt t="163371" x="3135313" y="6049963"/>
          <p14:tracePt t="163379" x="3144838" y="6049963"/>
          <p14:tracePt t="163533" x="3152775" y="6049963"/>
          <p14:tracePt t="163541" x="3160713" y="6049963"/>
          <p14:tracePt t="163548" x="3170238" y="6049963"/>
          <p14:tracePt t="163556" x="3186113" y="6049963"/>
          <p14:tracePt t="163572" x="3195638" y="6049963"/>
          <p14:tracePt t="163623" x="3195638" y="6042025"/>
          <p14:tracePt t="163637" x="3203575" y="6034088"/>
          <p14:tracePt t="163645" x="3211513" y="6024563"/>
          <p14:tracePt t="163653" x="3211513" y="6016625"/>
          <p14:tracePt t="163661" x="3221038" y="6008688"/>
          <p14:tracePt t="163669" x="3221038" y="5991225"/>
          <p14:tracePt t="163678" x="3238500" y="5973763"/>
          <p14:tracePt t="163685" x="3263900" y="5940425"/>
          <p14:tracePt t="163694" x="3279775" y="5922963"/>
          <p14:tracePt t="163702" x="3305175" y="5915025"/>
          <p14:tracePt t="163710" x="3322638" y="5897563"/>
          <p14:tracePt t="163719" x="3340100" y="5880100"/>
          <p14:tracePt t="163726" x="3348038" y="5872163"/>
          <p14:tracePt t="163735" x="3355975" y="5864225"/>
          <p14:tracePt t="163742" x="3365500" y="5864225"/>
          <p14:tracePt t="163751" x="3365500" y="5854700"/>
          <p14:tracePt t="163759" x="3365500" y="5846763"/>
          <p14:tracePt t="163775" x="3373438" y="5846763"/>
          <p14:tracePt t="163791" x="3373438" y="5829300"/>
          <p14:tracePt t="163799" x="3382963" y="5829300"/>
          <p14:tracePt t="163807" x="3382963" y="5821363"/>
          <p14:tracePt t="163823" x="3382963" y="5813425"/>
          <p14:tracePt t="163831" x="3382963" y="5803900"/>
          <p14:tracePt t="163839" x="3382963" y="5795963"/>
          <p14:tracePt t="163863" x="3382963" y="5788025"/>
          <p14:tracePt t="163879" x="3382963" y="5778500"/>
          <p14:tracePt t="163887" x="3382963" y="5770563"/>
          <p14:tracePt t="163911" x="3373438" y="5770563"/>
          <p14:tracePt t="164009" x="3382963" y="5745163"/>
          <p14:tracePt t="164018" x="3408363" y="5727700"/>
          <p14:tracePt t="164026" x="3424238" y="5719763"/>
          <p14:tracePt t="164033" x="3459163" y="5702300"/>
          <p14:tracePt t="164041" x="3535363" y="5668963"/>
          <p14:tracePt t="164049" x="3594100" y="5634038"/>
          <p14:tracePt t="164057" x="3671888" y="5600700"/>
          <p14:tracePt t="164065" x="3730625" y="5583238"/>
          <p14:tracePt t="164073" x="3781425" y="5565775"/>
          <p14:tracePt t="164081" x="3798888" y="5557838"/>
          <p14:tracePt t="164089" x="3832225" y="5549900"/>
          <p14:tracePt t="164097" x="3841750" y="5549900"/>
          <p14:tracePt t="164169" x="3841750" y="5557838"/>
          <p14:tracePt t="164177" x="3832225" y="5591175"/>
          <p14:tracePt t="164185" x="3806825" y="5616575"/>
          <p14:tracePt t="164193" x="3790950" y="5651500"/>
          <p14:tracePt t="164201" x="3763963" y="5684838"/>
          <p14:tracePt t="164209" x="3738563" y="5727700"/>
          <p14:tracePt t="164217" x="3722688" y="5753100"/>
          <p14:tracePt t="164225" x="3705225" y="5770563"/>
          <p14:tracePt t="164236" x="3679825" y="5795963"/>
          <p14:tracePt t="164243" x="3671888" y="5813425"/>
          <p14:tracePt t="164252" x="3646488" y="5829300"/>
          <p14:tracePt t="164259" x="3646488" y="5838825"/>
          <p14:tracePt t="164267" x="3636963" y="5838825"/>
          <p14:tracePt t="164275" x="3629025" y="5838825"/>
          <p14:tracePt t="164283" x="3619500" y="5846763"/>
          <p14:tracePt t="164291" x="3611563" y="5846763"/>
          <p14:tracePt t="164299" x="3603625" y="5846763"/>
          <p14:tracePt t="164315" x="3594100" y="5846763"/>
          <p14:tracePt t="164324" x="3586163" y="5846763"/>
          <p14:tracePt t="164331" x="3578225" y="5829300"/>
          <p14:tracePt t="164339" x="3578225" y="5821363"/>
          <p14:tracePt t="164355" x="3578225" y="5813425"/>
          <p14:tracePt t="164363" x="3578225" y="5795963"/>
          <p14:tracePt t="164371" x="3578225" y="5778500"/>
          <p14:tracePt t="164379" x="3578225" y="5770563"/>
          <p14:tracePt t="164387" x="3586163" y="5745163"/>
          <p14:tracePt t="164395" x="3619500" y="5727700"/>
          <p14:tracePt t="164404" x="3654425" y="5694363"/>
          <p14:tracePt t="164411" x="3705225" y="5676900"/>
          <p14:tracePt t="164420" x="3773488" y="5634038"/>
          <p14:tracePt t="164427" x="3798888" y="5626100"/>
          <p14:tracePt t="164436" x="3841750" y="5608638"/>
          <p14:tracePt t="164443" x="3849688" y="5600700"/>
          <p14:tracePt t="164452" x="3875088" y="5600700"/>
          <p14:tracePt t="164459" x="3875088" y="5591175"/>
          <p14:tracePt t="164493" x="3875088" y="5600700"/>
          <p14:tracePt t="164499" x="3875088" y="5616575"/>
          <p14:tracePt t="164510" x="3875088" y="5651500"/>
          <p14:tracePt t="164515" x="3832225" y="5702300"/>
          <p14:tracePt t="164526" x="3790950" y="5770563"/>
          <p14:tracePt t="164533" x="3730625" y="5821363"/>
          <p14:tracePt t="164541" x="3679825" y="5864225"/>
          <p14:tracePt t="164549" x="3560763" y="5922963"/>
          <p14:tracePt t="164557" x="3408363" y="5983288"/>
          <p14:tracePt t="164565" x="3330575" y="5991225"/>
          <p14:tracePt t="164573" x="3203575" y="6016625"/>
          <p14:tracePt t="164581" x="3101975" y="6024563"/>
          <p14:tracePt t="164589" x="3041650" y="6042025"/>
          <p14:tracePt t="164597" x="2949575" y="6034088"/>
          <p14:tracePt t="164605" x="2846388" y="6024563"/>
          <p14:tracePt t="164613" x="2770188" y="6016625"/>
          <p14:tracePt t="164621" x="2557463" y="5940425"/>
          <p14:tracePt t="164629" x="2447925" y="5905500"/>
          <p14:tracePt t="164639" x="2293938" y="5846763"/>
          <p14:tracePt t="164644" x="2174875" y="5788025"/>
          <p14:tracePt t="164652" x="2055813" y="5727700"/>
          <p14:tracePt t="164660" x="1971675" y="5694363"/>
          <p14:tracePt t="164669" x="1835150" y="5634038"/>
          <p14:tracePt t="164676" x="1758950" y="5600700"/>
          <p14:tracePt t="164684" x="1725613" y="5583238"/>
          <p14:tracePt t="164693" x="1708150" y="5575300"/>
          <p14:tracePt t="164765" x="1716088" y="5591175"/>
          <p14:tracePt t="164773" x="1741488" y="5608638"/>
          <p14:tracePt t="164781" x="1766888" y="5626100"/>
          <p14:tracePt t="164791" x="1776413" y="5641975"/>
          <p14:tracePt t="164797" x="1819275" y="5668963"/>
          <p14:tracePt t="164807" x="1870075" y="5710238"/>
          <p14:tracePt t="164813" x="1920875" y="5753100"/>
          <p14:tracePt t="164823" x="1971675" y="5795963"/>
          <p14:tracePt t="164831" x="2022475" y="5838825"/>
          <p14:tracePt t="164839" x="2055813" y="5872163"/>
          <p14:tracePt t="164847" x="2082800" y="5897563"/>
          <p14:tracePt t="164855" x="2108200" y="5922963"/>
          <p14:tracePt t="164863" x="2124075" y="5940425"/>
          <p14:tracePt t="164879" x="2133600" y="5948363"/>
          <p14:tracePt t="164943" x="2124075" y="5932488"/>
          <p14:tracePt t="164951" x="2098675" y="5915025"/>
          <p14:tracePt t="164958" x="2055813" y="5889625"/>
          <p14:tracePt t="164966" x="2014538" y="5864225"/>
          <p14:tracePt t="164975" x="1954213" y="5813425"/>
          <p14:tracePt t="164982" x="1903413" y="5795963"/>
          <p14:tracePt t="164991" x="1870075" y="5788025"/>
          <p14:tracePt t="164999" x="1844675" y="5778500"/>
          <p14:tracePt t="165006" x="1827213" y="5770563"/>
          <p14:tracePt t="165015" x="1809750" y="5770563"/>
          <p14:tracePt t="165023" x="1801813" y="5770563"/>
          <p14:tracePt t="165055" x="1801813" y="5795963"/>
          <p14:tracePt t="165065" x="1801813" y="5813425"/>
          <p14:tracePt t="165071" x="1819275" y="5864225"/>
          <p14:tracePt t="165079" x="1835150" y="5872163"/>
          <p14:tracePt t="165089" x="1844675" y="5897563"/>
          <p14:tracePt t="165097" x="1870075" y="5922963"/>
          <p14:tracePt t="165107" x="1911350" y="5948363"/>
          <p14:tracePt t="165113" x="1920875" y="5957888"/>
          <p14:tracePt t="165123" x="1971675" y="5973763"/>
          <p14:tracePt t="165128" x="2030413" y="5983288"/>
          <p14:tracePt t="165136" x="2166938" y="5999163"/>
          <p14:tracePt t="165145" x="2311400" y="6008688"/>
          <p14:tracePt t="165152" x="2438400" y="6008688"/>
          <p14:tracePt t="165160" x="2574925" y="6008688"/>
          <p14:tracePt t="165171" x="2762250" y="5991225"/>
          <p14:tracePt t="165176" x="2922588" y="5965825"/>
          <p14:tracePt t="165185" x="3033713" y="5957888"/>
          <p14:tracePt t="165193" x="3211513" y="5932488"/>
          <p14:tracePt t="165201" x="3271838" y="5922963"/>
          <p14:tracePt t="165209" x="3365500" y="5897563"/>
          <p14:tracePt t="165217" x="3408363" y="5880100"/>
          <p14:tracePt t="165226" x="3441700" y="5872163"/>
          <p14:tracePt t="165233" x="3449638" y="5864225"/>
          <p14:tracePt t="165241" x="3459163" y="5854700"/>
          <p14:tracePt t="165249" x="3459163" y="5846763"/>
          <p14:tracePt t="165257" x="3441700" y="5846763"/>
          <p14:tracePt t="165265" x="3408363" y="5846763"/>
          <p14:tracePt t="165273" x="3373438" y="5864225"/>
          <p14:tracePt t="165281" x="3355975" y="5897563"/>
          <p14:tracePt t="165289" x="3330575" y="5932488"/>
          <p14:tracePt t="165387" x="3322638" y="5915025"/>
          <p14:tracePt t="165394" x="3314700" y="5880100"/>
          <p14:tracePt t="165402" x="3314700" y="5846763"/>
          <p14:tracePt t="165410" x="3314700" y="5829300"/>
          <p14:tracePt t="165426" x="3322638" y="5821363"/>
          <p14:tracePt t="165436" x="3348038" y="5813425"/>
          <p14:tracePt t="165443" x="3382963" y="5803900"/>
          <p14:tracePt t="165452" x="3408363" y="5803900"/>
          <p14:tracePt t="165459" x="3441700" y="5795963"/>
          <p14:tracePt t="165467" x="3484563" y="5788025"/>
          <p14:tracePt t="165475" x="3517900" y="5778500"/>
          <p14:tracePt t="165483" x="3552825" y="5778500"/>
          <p14:tracePt t="165491" x="3578225" y="5770563"/>
          <p14:tracePt t="165499" x="3603625" y="5770563"/>
          <p14:tracePt t="165507" x="3619500" y="5761038"/>
          <p14:tracePt t="165515" x="3636963" y="5753100"/>
          <p14:tracePt t="165523" x="3654425" y="5745163"/>
          <p14:tracePt t="165531" x="3671888" y="5735638"/>
          <p14:tracePt t="165539" x="3679825" y="5735638"/>
          <p14:tracePt t="165547" x="3697288" y="5719763"/>
          <p14:tracePt t="165555" x="3713163" y="5710238"/>
          <p14:tracePt t="165563" x="3738563" y="5694363"/>
          <p14:tracePt t="165571" x="3748088" y="5684838"/>
          <p14:tracePt t="165580" x="3763963" y="5676900"/>
          <p14:tracePt t="165587" x="3781425" y="5659438"/>
          <p14:tracePt t="165605" x="3790950" y="5651500"/>
          <p14:tracePt t="165645" x="3781425" y="5651500"/>
          <p14:tracePt t="165653" x="3763963" y="5668963"/>
          <p14:tracePt t="165661" x="3738563" y="5684838"/>
          <p14:tracePt t="165669" x="3730625" y="5710238"/>
          <p14:tracePt t="165677" x="3705225" y="5727700"/>
          <p14:tracePt t="165685" x="3654425" y="5788025"/>
          <p14:tracePt t="165694" x="3619500" y="5821363"/>
          <p14:tracePt t="165701" x="3578225" y="5872163"/>
          <p14:tracePt t="165710" x="3552825" y="5905500"/>
          <p14:tracePt t="165716" x="3527425" y="5948363"/>
          <p14:tracePt t="165725" x="3509963" y="5957888"/>
          <p14:tracePt t="165733" x="3502025" y="5965825"/>
          <p14:tracePt t="165813" x="3492500" y="5940425"/>
          <p14:tracePt t="165821" x="3475038" y="5922963"/>
          <p14:tracePt t="165829" x="3449638" y="5889625"/>
          <p14:tracePt t="165836" x="3424238" y="5872163"/>
          <p14:tracePt t="165844" x="3398838" y="5854700"/>
          <p14:tracePt t="165852" x="3348038" y="5788025"/>
          <p14:tracePt t="165861" x="3314700" y="5745163"/>
          <p14:tracePt t="165869" x="3271838" y="5710238"/>
          <p14:tracePt t="165876" x="3221038" y="5659438"/>
          <p14:tracePt t="165885" x="3195638" y="5634038"/>
          <p14:tracePt t="165892" x="3160713" y="5608638"/>
          <p14:tracePt t="165901" x="3109913" y="5575300"/>
          <p14:tracePt t="165910" x="3059113" y="5549900"/>
          <p14:tracePt t="165917" x="3033713" y="5532438"/>
          <p14:tracePt t="165926" x="3000375" y="5524500"/>
          <p14:tracePt t="165935" x="2990850" y="5514975"/>
          <p14:tracePt t="165943" x="2957513" y="5497513"/>
          <p14:tracePt t="165953" x="2932113" y="5497513"/>
          <p14:tracePt t="165959" x="2914650" y="5497513"/>
          <p14:tracePt t="165967" x="2897188" y="5497513"/>
          <p14:tracePt t="165975" x="2871788" y="5497513"/>
          <p14:tracePt t="165982" x="2855913" y="5497513"/>
          <p14:tracePt t="165990" x="2846388" y="5507038"/>
          <p14:tracePt t="165998" x="2838450" y="5524500"/>
          <p14:tracePt t="166006" x="2838450" y="5557838"/>
          <p14:tracePt t="166015" x="2830513" y="5583238"/>
          <p14:tracePt t="166023" x="2820988" y="5616575"/>
          <p14:tracePt t="166031" x="2820988" y="5668963"/>
          <p14:tracePt t="166039" x="2820988" y="5702300"/>
          <p14:tracePt t="166047" x="2813050" y="5727700"/>
          <p14:tracePt t="166054" x="2813050" y="5735638"/>
          <p14:tracePt t="166062" x="2813050" y="5753100"/>
          <p14:tracePt t="166070" x="2813050" y="5761038"/>
          <p14:tracePt t="166135" x="2813050" y="5735638"/>
          <p14:tracePt t="166143" x="2795588" y="5694363"/>
          <p14:tracePt t="166152" x="2787650" y="5668963"/>
          <p14:tracePt t="166159" x="2770188" y="5626100"/>
          <p14:tracePt t="166170" x="2744788" y="5575300"/>
          <p14:tracePt t="166176" x="2727325" y="5532438"/>
          <p14:tracePt t="166182" x="2711450" y="5481638"/>
          <p14:tracePt t="166193" x="2693988" y="5421313"/>
          <p14:tracePt t="166199" x="2660650" y="5362575"/>
          <p14:tracePt t="166208" x="2643188" y="5311775"/>
          <p14:tracePt t="166214" x="2633663" y="5276850"/>
          <p14:tracePt t="166225" x="2608263" y="5226050"/>
          <p14:tracePt t="166233" x="2608263" y="5208588"/>
          <p14:tracePt t="166241" x="2608263" y="5200650"/>
          <p14:tracePt t="166257" x="2608263" y="5192713"/>
          <p14:tracePt t="166264" x="2617788" y="5183188"/>
          <p14:tracePt t="166273" x="2633663" y="5167313"/>
          <p14:tracePt t="166281" x="2676525" y="5157788"/>
          <p14:tracePt t="166289" x="2711450" y="5157788"/>
          <p14:tracePt t="166297" x="2813050" y="5149850"/>
          <p14:tracePt t="166306" x="2881313" y="5149850"/>
          <p14:tracePt t="166313" x="3008313" y="5149850"/>
          <p14:tracePt t="166322" x="3109913" y="5157788"/>
          <p14:tracePt t="166329" x="3152775" y="5167313"/>
          <p14:tracePt t="166337" x="3228975" y="5183188"/>
          <p14:tracePt t="166346" x="3254375" y="5200650"/>
          <p14:tracePt t="166354" x="3263900" y="5200650"/>
          <p14:tracePt t="166361" x="3271838" y="5208588"/>
          <p14:tracePt t="166377" x="3279775" y="5218113"/>
          <p14:tracePt t="166393" x="3279775" y="5226050"/>
          <p14:tracePt t="166401" x="3279775" y="5243513"/>
          <p14:tracePt t="166411" x="3279775" y="5260975"/>
          <p14:tracePt t="166417" x="3271838" y="5276850"/>
          <p14:tracePt t="166426" x="3246438" y="5311775"/>
          <p14:tracePt t="166433" x="3178175" y="5405438"/>
          <p14:tracePt t="166441" x="3119438" y="5481638"/>
          <p14:tracePt t="166659" x="3119438" y="5464175"/>
          <p14:tracePt t="166668" x="3144838" y="5421313"/>
          <p14:tracePt t="166675" x="3178175" y="5387975"/>
          <p14:tracePt t="166683" x="3186113" y="5380038"/>
          <p14:tracePt t="166690" x="3211513" y="5380038"/>
          <p14:tracePt t="166698" x="3263900" y="5370513"/>
          <p14:tracePt t="166706" x="3297238" y="5370513"/>
          <p14:tracePt t="166714" x="3340100" y="5370513"/>
          <p14:tracePt t="166722" x="3373438" y="5370513"/>
          <p14:tracePt t="166730" x="3424238" y="5370513"/>
          <p14:tracePt t="166738" x="3467100" y="5370513"/>
          <p14:tracePt t="166746" x="3492500" y="5362575"/>
          <p14:tracePt t="166755" x="3535363" y="5353050"/>
          <p14:tracePt t="166763" x="3594100" y="5337175"/>
          <p14:tracePt t="166773" x="3646488" y="5311775"/>
          <p14:tracePt t="166781" x="3679825" y="5302250"/>
          <p14:tracePt t="166789" x="3738563" y="5276850"/>
          <p14:tracePt t="166797" x="3790950" y="5268913"/>
          <p14:tracePt t="166805" x="3849688" y="5243513"/>
          <p14:tracePt t="166813" x="3935413" y="5226050"/>
          <p14:tracePt t="166821" x="4027488" y="5208588"/>
          <p14:tracePt t="166829" x="4121150" y="5208588"/>
          <p14:tracePt t="166837" x="4249738" y="5208588"/>
          <p14:tracePt t="166846" x="4376738" y="5218113"/>
          <p14:tracePt t="166854" x="4529138" y="5226050"/>
          <p14:tracePt t="166861" x="4665663" y="5251450"/>
          <p14:tracePt t="166870" x="4775200" y="5260975"/>
          <p14:tracePt t="166877" x="4937125" y="5286375"/>
          <p14:tracePt t="166887" x="5048250" y="5311775"/>
          <p14:tracePt t="166893" x="5192713" y="5337175"/>
          <p14:tracePt t="166903" x="5276850" y="5345113"/>
          <p14:tracePt t="166909" x="5380038" y="5353050"/>
          <p14:tracePt t="166918" x="5438775" y="5362575"/>
          <p14:tracePt t="166926" x="5489575" y="5380038"/>
          <p14:tracePt t="166933" x="5514975" y="5380038"/>
          <p14:tracePt t="166942" x="5540375" y="5380038"/>
          <p14:tracePt t="166949" x="5565775" y="5380038"/>
          <p14:tracePt t="166958" x="5575300" y="5380038"/>
          <p14:tracePt t="166981" x="5583238" y="5380038"/>
          <p14:tracePt t="167005" x="5591175" y="5380038"/>
          <p14:tracePt t="167013" x="5608638" y="5380038"/>
          <p14:tracePt t="167023" x="5641975" y="5370513"/>
          <p14:tracePt t="167029" x="5668963" y="5362575"/>
          <p14:tracePt t="167039" x="5684838" y="5362575"/>
          <p14:tracePt t="167045" x="5719763" y="5353050"/>
          <p14:tracePt t="167057" x="5753100" y="5353050"/>
          <p14:tracePt t="167063" x="5788025" y="5337175"/>
          <p14:tracePt t="167073" x="5854700" y="5337175"/>
          <p14:tracePt t="167079" x="5897563" y="5337175"/>
          <p14:tracePt t="167088" x="5957888" y="5337175"/>
          <p14:tracePt t="167096" x="5999163" y="5337175"/>
          <p14:tracePt t="167103" x="6049963" y="5327650"/>
          <p14:tracePt t="167112" x="6110288" y="5327650"/>
          <p14:tracePt t="167119" x="6194425" y="5327650"/>
          <p14:tracePt t="167128" x="6246813" y="5327650"/>
          <p14:tracePt t="167136" x="6297613" y="5319713"/>
          <p14:tracePt t="167144" x="6338888" y="5319713"/>
          <p14:tracePt t="167152" x="6381750" y="5319713"/>
          <p14:tracePt t="167159" x="6416675" y="5319713"/>
          <p14:tracePt t="167171" x="6457950" y="5311775"/>
          <p14:tracePt t="167175" x="6500813" y="5311775"/>
          <p14:tracePt t="167183" x="6535738" y="5311775"/>
          <p14:tracePt t="167191" x="6561138" y="5302250"/>
          <p14:tracePt t="167204" x="6586538" y="5302250"/>
          <p14:tracePt t="167211" x="6611938" y="5294313"/>
          <p14:tracePt t="167220" x="6637338" y="5286375"/>
          <p14:tracePt t="167228" x="6645275" y="5276850"/>
          <p14:tracePt t="167244" x="6654800" y="5276850"/>
          <p14:tracePt t="167417" x="6654800" y="5268913"/>
          <p14:tracePt t="168037" x="6654800" y="5294313"/>
          <p14:tracePt t="168046" x="6654800" y="5345113"/>
          <p14:tracePt t="168053" x="6619875" y="5430838"/>
          <p14:tracePt t="168061" x="6535738" y="5565775"/>
          <p14:tracePt t="168271" x="6535738" y="5549900"/>
          <p14:tracePt t="168279" x="6535738" y="5514975"/>
          <p14:tracePt t="168287" x="6535738" y="5489575"/>
          <p14:tracePt t="168295" x="6535738" y="5456238"/>
          <p14:tracePt t="168303" x="6535738" y="5430838"/>
          <p14:tracePt t="168311" x="6535738" y="5405438"/>
          <p14:tracePt t="168319" x="6535738" y="5380038"/>
          <p14:tracePt t="168327" x="6535738" y="5370513"/>
          <p14:tracePt t="168336" x="6535738" y="5353050"/>
          <p14:tracePt t="168343" x="6535738" y="5327650"/>
          <p14:tracePt t="168353" x="6526213" y="5319713"/>
          <p14:tracePt t="168359" x="6518275" y="5294313"/>
          <p14:tracePt t="168368" x="6518275" y="5260975"/>
          <p14:tracePt t="168375" x="6510338" y="5235575"/>
          <p14:tracePt t="168391" x="6500813" y="5235575"/>
          <p14:tracePt t="168407" x="6500813" y="5226050"/>
          <p14:tracePt t="168441" x="6500813" y="5218113"/>
          <p14:tracePt t="168722" x="6500813" y="5208588"/>
          <p14:tracePt t="168818" x="6510338" y="5208588"/>
          <p14:tracePt t="168875" x="6518275" y="5208588"/>
          <p14:tracePt t="168899" x="6526213" y="5208588"/>
          <p14:tracePt t="168956" x="6535738" y="5208588"/>
          <p14:tracePt t="169399" x="6543675" y="5208588"/>
          <p14:tracePt t="169446" x="6551613" y="5208588"/>
          <p14:tracePt t="169537" x="6561138" y="5208588"/>
          <p14:tracePt t="169569" x="6569075" y="5208588"/>
          <p14:tracePt t="169713" x="6577013" y="5208588"/>
          <p14:tracePt t="169728" x="6594475" y="5192713"/>
          <p14:tracePt t="169736" x="6611938" y="5167313"/>
          <p14:tracePt t="169745" x="6645275" y="5132388"/>
          <p14:tracePt t="169752" x="6696075" y="5056188"/>
          <p14:tracePt t="169761" x="6738938" y="5005388"/>
          <p14:tracePt t="169769" x="6832600" y="4894263"/>
          <p14:tracePt t="169776" x="6916738" y="4818063"/>
          <p14:tracePt t="169785" x="6969125" y="4749800"/>
          <p14:tracePt t="169793" x="7129463" y="4564063"/>
          <p14:tracePt t="169801" x="7197725" y="4503738"/>
          <p14:tracePt t="169808" x="7291388" y="4376738"/>
          <p14:tracePt t="169817" x="7359650" y="4283075"/>
          <p14:tracePt t="169825" x="7453313" y="4146550"/>
          <p14:tracePt t="169835" x="7494588" y="4070350"/>
          <p14:tracePt t="169841" x="7521575" y="4019550"/>
          <p14:tracePt t="169851" x="7554913" y="3935413"/>
          <p14:tracePt t="169859" x="7580313" y="3867150"/>
          <p14:tracePt t="169867" x="7597775" y="3806825"/>
          <p14:tracePt t="169875" x="7605713" y="3773488"/>
          <p14:tracePt t="169883" x="7613650" y="3713163"/>
          <p14:tracePt t="169891" x="7623175" y="3671888"/>
          <p14:tracePt t="169899" x="7631113" y="3619500"/>
          <p14:tracePt t="169907" x="7631113" y="3568700"/>
          <p14:tracePt t="169915" x="7631113" y="3509963"/>
          <p14:tracePt t="169923" x="7631113" y="3475038"/>
          <p14:tracePt t="169931" x="7631113" y="3424238"/>
          <p14:tracePt t="169939" x="7631113" y="3365500"/>
          <p14:tracePt t="169947" x="7631113" y="3322638"/>
          <p14:tracePt t="169955" x="7623175" y="3263900"/>
          <p14:tracePt t="169963" x="7605713" y="3221038"/>
          <p14:tracePt t="169971" x="7597775" y="3178175"/>
          <p14:tracePt t="169979" x="7580313" y="3119438"/>
          <p14:tracePt t="169988" x="7572375" y="3084513"/>
          <p14:tracePt t="169995" x="7546975" y="3025775"/>
          <p14:tracePt t="170003" x="7537450" y="2990850"/>
          <p14:tracePt t="170011" x="7529513" y="2949575"/>
          <p14:tracePt t="170019" x="7512050" y="2897188"/>
          <p14:tracePt t="170026" x="7504113" y="2838450"/>
          <p14:tracePt t="170035" x="7494588" y="2787650"/>
          <p14:tracePt t="170043" x="7469188" y="2744788"/>
          <p14:tracePt t="170051" x="7461250" y="2686050"/>
          <p14:tracePt t="170059" x="7443788" y="2633663"/>
          <p14:tracePt t="170066" x="7435850" y="2592388"/>
          <p14:tracePt t="170074" x="7427913" y="2541588"/>
          <p14:tracePt t="170082" x="7418388" y="2498725"/>
          <p14:tracePt t="170090" x="7410450" y="2447925"/>
          <p14:tracePt t="170099" x="7402513" y="2405063"/>
          <p14:tracePt t="170106" x="7402513" y="2371725"/>
          <p14:tracePt t="170115" x="7392988" y="2328863"/>
          <p14:tracePt t="170125" x="7392988" y="2260600"/>
          <p14:tracePt t="170131" x="7392988" y="2227263"/>
          <p14:tracePt t="170141" x="7392988" y="2192338"/>
          <p14:tracePt t="170149" x="7392988" y="2159000"/>
          <p14:tracePt t="170157" x="7392988" y="2141538"/>
          <p14:tracePt t="170165" x="7392988" y="2116138"/>
          <p14:tracePt t="170173" x="7392988" y="2098675"/>
          <p14:tracePt t="170181" x="7402513" y="2090738"/>
          <p14:tracePt t="170189" x="7410450" y="2065338"/>
          <p14:tracePt t="170205" x="7418388" y="2055813"/>
          <p14:tracePt t="170221" x="7427913" y="2055813"/>
          <p14:tracePt t="170237" x="7435850" y="2047875"/>
          <p14:tracePt t="170245" x="7453313" y="2047875"/>
          <p14:tracePt t="170254" x="7478713" y="2047875"/>
          <p14:tracePt t="170261" x="7494588" y="2047875"/>
          <p14:tracePt t="170270" x="7512050" y="2047875"/>
          <p14:tracePt t="170277" x="7554913" y="2039938"/>
          <p14:tracePt t="170286" x="7613650" y="2039938"/>
          <p14:tracePt t="170293" x="7648575" y="2039938"/>
          <p14:tracePt t="170302" x="7699375" y="2039938"/>
          <p14:tracePt t="170309" x="7818438" y="2039938"/>
          <p14:tracePt t="170317" x="7886700" y="2039938"/>
          <p14:tracePt t="170325" x="7945438" y="2039938"/>
          <p14:tracePt t="170333" x="8074025" y="2039938"/>
          <p14:tracePt t="170341" x="8132763" y="2039938"/>
          <p14:tracePt t="170349" x="8234363" y="2065338"/>
          <p14:tracePt t="170357" x="8277225" y="2065338"/>
          <p14:tracePt t="170365" x="8320088" y="2073275"/>
          <p14:tracePt t="170373" x="8378825" y="2082800"/>
          <p14:tracePt t="170383" x="8404225" y="2090738"/>
          <p14:tracePt t="170389" x="8413750" y="2098675"/>
          <p14:tracePt t="170463" x="8413750" y="2108200"/>
          <p14:tracePt t="170471" x="8413750" y="2124075"/>
          <p14:tracePt t="170479" x="8413750" y="2141538"/>
          <p14:tracePt t="170487" x="8404225" y="2174875"/>
          <p14:tracePt t="170495" x="8353425" y="2243138"/>
          <p14:tracePt t="170504" x="8328025" y="2278063"/>
          <p14:tracePt t="170511" x="8234363" y="2371725"/>
          <p14:tracePt t="170521" x="8140700" y="2438400"/>
          <p14:tracePt t="170527" x="8039100" y="2498725"/>
          <p14:tracePt t="170537" x="7877175" y="2574925"/>
          <p14:tracePt t="170543" x="7775575" y="2625725"/>
          <p14:tracePt t="170554" x="7504113" y="2711450"/>
          <p14:tracePt t="170559" x="7215188" y="2805113"/>
          <p14:tracePt t="170567" x="6875463" y="2855913"/>
          <p14:tracePt t="170575" x="6518275" y="2906713"/>
          <p14:tracePt t="170583" x="6153150" y="2965450"/>
          <p14:tracePt t="170591" x="5676900" y="3016250"/>
          <p14:tracePt t="170599" x="5387975" y="3033713"/>
          <p14:tracePt t="170607" x="4946650" y="3059113"/>
          <p14:tracePt t="170615" x="4657725" y="3059113"/>
          <p14:tracePt t="170623" x="4341813" y="3059113"/>
          <p14:tracePt t="170631" x="4079875" y="3059113"/>
          <p14:tracePt t="170639" x="3849688" y="3059113"/>
          <p14:tracePt t="170647" x="3697288" y="3059113"/>
          <p14:tracePt t="170655" x="3568700" y="3051175"/>
          <p14:tracePt t="170663" x="3441700" y="3041650"/>
          <p14:tracePt t="170672" x="3348038" y="3033713"/>
          <p14:tracePt t="170680" x="3289300" y="3016250"/>
          <p14:tracePt t="170687" x="3271838" y="3016250"/>
          <p14:tracePt t="170696" x="3254375" y="3016250"/>
          <p14:tracePt t="170809" x="3271838" y="3016250"/>
          <p14:tracePt t="170817" x="3297238" y="3016250"/>
          <p14:tracePt t="170825" x="3348038" y="3016250"/>
          <p14:tracePt t="170833" x="3382963" y="3025775"/>
          <p14:tracePt t="170841" x="3467100" y="3025775"/>
          <p14:tracePt t="170849" x="3552825" y="3033713"/>
          <p14:tracePt t="170857" x="3679825" y="3033713"/>
          <p14:tracePt t="170865" x="3806825" y="3033713"/>
          <p14:tracePt t="170874" x="3960813" y="3033713"/>
          <p14:tracePt t="170881" x="4105275" y="3033713"/>
          <p14:tracePt t="170890" x="4232275" y="3033713"/>
          <p14:tracePt t="170897" x="4384675" y="3033713"/>
          <p14:tracePt t="170905" x="4554538" y="3033713"/>
          <p14:tracePt t="170913" x="4665663" y="3033713"/>
          <p14:tracePt t="170921" x="4749800" y="3033713"/>
          <p14:tracePt t="170929" x="4852988" y="3041650"/>
          <p14:tracePt t="170938" x="4929188" y="3041650"/>
          <p14:tracePt t="170947" x="4997450" y="3041650"/>
          <p14:tracePt t="170954" x="5038725" y="3051175"/>
          <p14:tracePt t="170963" x="5073650" y="3051175"/>
          <p14:tracePt t="170970" x="5099050" y="3059113"/>
          <p14:tracePt t="170979" x="5124450" y="3067050"/>
          <p14:tracePt t="170986" x="5132388" y="3067050"/>
          <p14:tracePt t="170995" x="5149850" y="3076575"/>
          <p14:tracePt t="171003" x="5157788" y="3076575"/>
          <p14:tracePt t="171011" x="5167313" y="3084513"/>
          <p14:tracePt t="171020" x="5175250" y="3084513"/>
          <p14:tracePt t="171036" x="5183188" y="3084513"/>
          <p14:tracePt t="171053" x="5183188" y="3094038"/>
          <p14:tracePt t="171067" x="5192713" y="3094038"/>
          <p14:tracePt t="171075" x="5200650" y="3094038"/>
          <p14:tracePt t="171091" x="5208588" y="3094038"/>
          <p14:tracePt t="171099" x="5218113" y="3094038"/>
          <p14:tracePt t="171107" x="5226050" y="3094038"/>
          <p14:tracePt t="171139" x="5235575" y="3094038"/>
          <p14:tracePt t="171147" x="5243513" y="3094038"/>
          <p14:tracePt t="171171" x="5294313" y="3101975"/>
          <p14:tracePt t="171179" x="5311775" y="3109913"/>
          <p14:tracePt t="171187" x="5337175" y="3119438"/>
          <p14:tracePt t="171195" x="5362575" y="3119438"/>
          <p14:tracePt t="171203" x="5405438" y="3135313"/>
          <p14:tracePt t="171211" x="5430838" y="3135313"/>
          <p14:tracePt t="171219" x="5446713" y="3144838"/>
          <p14:tracePt t="171229" x="5472113" y="3144838"/>
          <p14:tracePt t="171236" x="5489575" y="3152775"/>
          <p14:tracePt t="171245" x="5507038" y="3152775"/>
          <p14:tracePt t="171252" x="5532438" y="3160713"/>
          <p14:tracePt t="171261" x="5549900" y="3160713"/>
          <p14:tracePt t="171270" x="5557838" y="3160713"/>
          <p14:tracePt t="171277" x="5575300" y="3160713"/>
          <p14:tracePt t="171286" x="5591175" y="3160713"/>
          <p14:tracePt t="171302" x="5600700" y="3160713"/>
          <p14:tracePt t="171317" x="5608638" y="3160713"/>
          <p14:tracePt t="171325" x="5608638" y="3170238"/>
          <p14:tracePt t="171333" x="5616575" y="3170238"/>
          <p14:tracePt t="171397" x="5626100" y="3170238"/>
          <p14:tracePt t="171429" x="5634038" y="3170238"/>
          <p14:tracePt t="171436" x="5634038" y="3178175"/>
          <p14:tracePt t="171453" x="5651500" y="3186113"/>
          <p14:tracePt t="171469" x="5668963" y="3203575"/>
          <p14:tracePt t="171476" x="5668963" y="3211513"/>
          <p14:tracePt t="171485" x="5684838" y="3211513"/>
          <p14:tracePt t="171492" x="5694363" y="3228975"/>
          <p14:tracePt t="171501" x="5702300" y="3238500"/>
          <p14:tracePt t="171509" x="5719763" y="3254375"/>
          <p14:tracePt t="171516" x="5735638" y="3271838"/>
          <p14:tracePt t="171525" x="5745163" y="3271838"/>
          <p14:tracePt t="171535" x="5753100" y="3289300"/>
          <p14:tracePt t="171543" x="5761038" y="3297238"/>
          <p14:tracePt t="171552" x="5770563" y="3305175"/>
          <p14:tracePt t="171559" x="5778500" y="3314700"/>
          <p14:tracePt t="171567" x="5788025" y="3330575"/>
          <p14:tracePt t="171576" x="5795963" y="3330575"/>
          <p14:tracePt t="171583" x="5803900" y="3348038"/>
          <p14:tracePt t="171591" x="5813425" y="3355975"/>
          <p14:tracePt t="171599" x="5813425" y="3365500"/>
          <p14:tracePt t="171607" x="5821363" y="3373438"/>
          <p14:tracePt t="171615" x="5829300" y="3382963"/>
          <p14:tracePt t="171623" x="5838825" y="3390900"/>
          <p14:tracePt t="171631" x="5838825" y="3398838"/>
          <p14:tracePt t="171639" x="5846763" y="3408363"/>
          <p14:tracePt t="171647" x="5854700" y="3416300"/>
          <p14:tracePt t="171655" x="5854700" y="3424238"/>
          <p14:tracePt t="171663" x="5864225" y="3433763"/>
          <p14:tracePt t="171671" x="5864225" y="3441700"/>
          <p14:tracePt t="171680" x="5864225" y="3459163"/>
          <p14:tracePt t="171695" x="5872163" y="3467100"/>
          <p14:tracePt t="171702" x="5880100" y="3484563"/>
          <p14:tracePt t="171711" x="5889625" y="3484563"/>
          <p14:tracePt t="171719" x="5889625" y="3492500"/>
          <p14:tracePt t="171735" x="5889625" y="3502025"/>
          <p14:tracePt t="171742" x="5889625" y="3509963"/>
          <p14:tracePt t="171759" x="5897563" y="3517900"/>
          <p14:tracePt t="171766" x="5897563" y="3527425"/>
          <p14:tracePt t="171791" x="5897563" y="3535363"/>
          <p14:tracePt t="171961" x="5897563" y="3543300"/>
          <p14:tracePt t="171978" x="5897563" y="3552825"/>
          <p14:tracePt t="171993" x="5897563" y="3560763"/>
          <p14:tracePt t="172002" x="5897563" y="3568700"/>
          <p14:tracePt t="172017" x="5897563" y="3578225"/>
          <p14:tracePt t="172025" x="5897563" y="3586163"/>
          <p14:tracePt t="172033" x="5897563" y="3594100"/>
          <p14:tracePt t="172049" x="5897563" y="3603625"/>
          <p14:tracePt t="172059" x="5897563" y="3619500"/>
          <p14:tracePt t="172075" x="5897563" y="3629025"/>
          <p14:tracePt t="172081" x="5897563" y="3646488"/>
          <p14:tracePt t="172090" x="5897563" y="3654425"/>
          <p14:tracePt t="172098" x="5897563" y="3671888"/>
          <p14:tracePt t="172106" x="5889625" y="3687763"/>
          <p14:tracePt t="172115" x="5880100" y="3713163"/>
          <p14:tracePt t="172123" x="5880100" y="3738563"/>
          <p14:tracePt t="172131" x="5872163" y="3763963"/>
          <p14:tracePt t="172139" x="5872163" y="3781425"/>
          <p14:tracePt t="172157" x="5864225" y="3832225"/>
          <p14:tracePt t="172163" x="5864225" y="3849688"/>
          <p14:tracePt t="172171" x="5864225" y="3883025"/>
          <p14:tracePt t="172179" x="5854700" y="3917950"/>
          <p14:tracePt t="172188" x="5854700" y="3951288"/>
          <p14:tracePt t="172195" x="5854700" y="3968750"/>
          <p14:tracePt t="172204" x="5854700" y="4002088"/>
          <p14:tracePt t="172211" x="5854700" y="4044950"/>
          <p14:tracePt t="172219" x="5854700" y="4105275"/>
          <p14:tracePt t="172227" x="5854700" y="4146550"/>
          <p14:tracePt t="172236" x="5854700" y="4189413"/>
          <p14:tracePt t="172243" x="5854700" y="4214813"/>
          <p14:tracePt t="172252" x="5854700" y="4257675"/>
          <p14:tracePt t="172259" x="5872163" y="4308475"/>
          <p14:tracePt t="172267" x="5880100" y="4325938"/>
          <p14:tracePt t="172275" x="5889625" y="4359275"/>
          <p14:tracePt t="172283" x="5897563" y="4394200"/>
          <p14:tracePt t="172291" x="5905500" y="4419600"/>
          <p14:tracePt t="172299" x="5905500" y="4452938"/>
          <p14:tracePt t="172307" x="5905500" y="4470400"/>
          <p14:tracePt t="172315" x="5915025" y="4495800"/>
          <p14:tracePt t="172323" x="5915025" y="4521200"/>
          <p14:tracePt t="172331" x="5922963" y="4529138"/>
          <p14:tracePt t="172339" x="5932488" y="4546600"/>
          <p14:tracePt t="172349" x="5932488" y="4564063"/>
          <p14:tracePt t="172355" x="5940425" y="4589463"/>
          <p14:tracePt t="172371" x="5940425" y="4597400"/>
          <p14:tracePt t="172381" x="5948363" y="4614863"/>
          <p14:tracePt t="172396" x="5948363" y="4622800"/>
          <p14:tracePt t="172404" x="5948363" y="4630738"/>
          <p14:tracePt t="172412" x="5957888" y="4630738"/>
          <p14:tracePt t="172429" x="5957888" y="4640263"/>
          <p14:tracePt t="172445" x="5957888" y="4648200"/>
          <p14:tracePt t="172710" x="5957888" y="4657725"/>
          <p14:tracePt t="179907" x="5957888" y="4665663"/>
          <p14:tracePt t="180229" x="5991225" y="4657725"/>
          <p14:tracePt t="180236" x="6049963" y="4640263"/>
          <p14:tracePt t="180245" x="6194425" y="4614863"/>
          <p14:tracePt t="180252" x="6288088" y="4605338"/>
          <p14:tracePt t="180261" x="6467475" y="4589463"/>
          <p14:tracePt t="180270" x="6569075" y="4579938"/>
          <p14:tracePt t="180277" x="6850063" y="4564063"/>
          <p14:tracePt t="180286" x="6994525" y="4564063"/>
          <p14:tracePt t="180293" x="7248525" y="4546600"/>
          <p14:tracePt t="180302" x="7359650" y="4546600"/>
          <p14:tracePt t="180308" x="7623175" y="4538663"/>
          <p14:tracePt t="180316" x="7767638" y="4538663"/>
          <p14:tracePt t="180325" x="7851775" y="4538663"/>
          <p14:tracePt t="180333" x="7970838" y="4538663"/>
          <p14:tracePt t="180340" x="8047038" y="4521200"/>
          <p14:tracePt t="180348" x="8115300" y="4521200"/>
          <p14:tracePt t="180357" x="8218488" y="4513263"/>
          <p14:tracePt t="180365" x="8277225" y="4513263"/>
          <p14:tracePt t="180373" x="8320088" y="4503738"/>
          <p14:tracePt t="180381" x="8353425" y="4503738"/>
          <p14:tracePt t="180389" x="8388350" y="4503738"/>
          <p14:tracePt t="180397" x="8421688" y="4495800"/>
          <p14:tracePt t="180405" x="8464550" y="4486275"/>
          <p14:tracePt t="180413" x="8523288" y="4478338"/>
          <p14:tracePt t="180421" x="8583613" y="4470400"/>
          <p14:tracePt t="180429" x="8642350" y="4460875"/>
          <p14:tracePt t="180439" x="8702675" y="4445000"/>
          <p14:tracePt t="180445" x="8778875" y="4435475"/>
          <p14:tracePt t="180452" x="8821738" y="4427538"/>
          <p14:tracePt t="180461" x="8948738" y="4419600"/>
          <p14:tracePt t="180469" x="9042400" y="4394200"/>
          <p14:tracePt t="180477" x="9085263" y="43846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3">
            <a:extLst>
              <a:ext uri="{FF2B5EF4-FFF2-40B4-BE49-F238E27FC236}">
                <a16:creationId xmlns:a16="http://schemas.microsoft.com/office/drawing/2014/main" id="{7E8811B4-EDF4-4106-A68D-9660498E4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692150"/>
            <a:ext cx="8712200" cy="45720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marL="514350" indent="-514350" algn="just" eaLnBrk="1" hangingPunct="1">
              <a:lnSpc>
                <a:spcPct val="135000"/>
              </a:lnSpc>
              <a:spcBef>
                <a:spcPct val="20000"/>
              </a:spcBef>
              <a:buClrTx/>
              <a:buSzTx/>
              <a:buFontTx/>
              <a:buAutoNum type="arabicParenR"/>
              <a:defRPr/>
            </a:pPr>
            <a:r>
              <a:rPr lang="en-US" altLang="zh-CN" sz="28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Molecular Vibration</a:t>
            </a:r>
          </a:p>
          <a:p>
            <a:pPr algn="just" eaLnBrk="1" hangingPunct="1">
              <a:lnSpc>
                <a:spcPct val="135000"/>
              </a:lnSpc>
              <a:spcBef>
                <a:spcPct val="20000"/>
              </a:spcBef>
              <a:buClrTx/>
              <a:buSzTx/>
              <a:buFont typeface="Wingdings 2" panose="05020102010507070707" pitchFamily="18" charset="2"/>
              <a:buNone/>
              <a:defRPr/>
            </a:pPr>
            <a:r>
              <a:rPr lang="en-US" altLang="zh-CN" sz="24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Stretching Vibration</a:t>
            </a:r>
            <a:endParaRPr lang="en-US" altLang="zh-CN" sz="2400" dirty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marL="457200" indent="-457200" algn="just" eaLnBrk="1" hangingPunct="1">
              <a:lnSpc>
                <a:spcPct val="135000"/>
              </a:lnSpc>
              <a:spcBef>
                <a:spcPct val="20000"/>
              </a:spcBef>
              <a:buClr>
                <a:srgbClr val="FF00FF"/>
              </a:buClr>
              <a:buSzTx/>
              <a:buFont typeface="+mj-ea"/>
              <a:buAutoNum type="circleNumDbPlain"/>
              <a:defRPr/>
            </a:pP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Movement along the bond direction</a:t>
            </a:r>
          </a:p>
          <a:p>
            <a:pPr marL="457200" indent="-457200" algn="just" eaLnBrk="1" hangingPunct="1">
              <a:lnSpc>
                <a:spcPct val="135000"/>
              </a:lnSpc>
              <a:spcBef>
                <a:spcPct val="20000"/>
              </a:spcBef>
              <a:buClr>
                <a:srgbClr val="FF00FF"/>
              </a:buClr>
              <a:buSzTx/>
              <a:buFont typeface="+mj-ea"/>
              <a:buAutoNum type="circleNumDbPlain"/>
              <a:defRPr/>
            </a:pP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Bond length change</a:t>
            </a:r>
          </a:p>
          <a:p>
            <a:pPr marL="457200" indent="-457200" algn="just" eaLnBrk="1" hangingPunct="1">
              <a:lnSpc>
                <a:spcPct val="135000"/>
              </a:lnSpc>
              <a:spcBef>
                <a:spcPct val="20000"/>
              </a:spcBef>
              <a:buClr>
                <a:srgbClr val="FF00FF"/>
              </a:buClr>
              <a:buSzTx/>
              <a:buFont typeface="+mj-ea"/>
              <a:buAutoNum type="circleNumDbPlain"/>
              <a:defRPr/>
            </a:pP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Symmetry vibration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（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</a:t>
            </a:r>
            <a:r>
              <a:rPr lang="en-US" altLang="zh-CN" sz="2200" b="0" baseline="-250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）</a:t>
            </a: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and anti-symmetry vibration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（ 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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200" b="0" baseline="-2500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as</a:t>
            </a: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）</a:t>
            </a:r>
            <a:endParaRPr lang="en-US" altLang="zh-CN" sz="2200" b="0" dirty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algn="just" eaLnBrk="1" hangingPunct="1">
              <a:lnSpc>
                <a:spcPct val="135000"/>
              </a:lnSpc>
              <a:spcBef>
                <a:spcPct val="20000"/>
              </a:spcBef>
              <a:buClr>
                <a:srgbClr val="FF00FF"/>
              </a:buClr>
              <a:buSzTx/>
              <a:buFont typeface="Wingdings 2" panose="05020102010507070707" pitchFamily="18" charset="2"/>
              <a:buNone/>
              <a:defRPr/>
            </a:pPr>
            <a:r>
              <a:rPr lang="en-US" altLang="zh-CN" sz="24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Bending Vibration</a:t>
            </a:r>
            <a:endParaRPr lang="en-US" altLang="zh-CN" sz="2400" dirty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marL="457200" indent="-457200" algn="just" eaLnBrk="1" hangingPunct="1">
              <a:lnSpc>
                <a:spcPct val="135000"/>
              </a:lnSpc>
              <a:spcBef>
                <a:spcPct val="20000"/>
              </a:spcBef>
              <a:buClr>
                <a:srgbClr val="FF00FF"/>
              </a:buClr>
              <a:buSzTx/>
              <a:buFont typeface="+mj-ea"/>
              <a:buAutoNum type="circleNumDbPlain"/>
              <a:defRPr/>
            </a:pP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Movement </a:t>
            </a:r>
            <a:r>
              <a:rPr lang="en-US" altLang="zh-CN" sz="2200" b="0" dirty="0" err="1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verticle</a:t>
            </a: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to the bond direction</a:t>
            </a:r>
          </a:p>
          <a:p>
            <a:pPr marL="457200" indent="-457200" algn="just" eaLnBrk="1" hangingPunct="1">
              <a:lnSpc>
                <a:spcPct val="135000"/>
              </a:lnSpc>
              <a:spcBef>
                <a:spcPct val="20000"/>
              </a:spcBef>
              <a:buClr>
                <a:srgbClr val="FF00FF"/>
              </a:buClr>
              <a:buSzTx/>
              <a:buFont typeface="+mj-ea"/>
              <a:buAutoNum type="circleNumDbPlain"/>
              <a:defRPr/>
            </a:pP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Bond angle change</a:t>
            </a:r>
          </a:p>
          <a:p>
            <a:pPr marL="457200" indent="-457200" algn="just" eaLnBrk="1" hangingPunct="1">
              <a:lnSpc>
                <a:spcPct val="135000"/>
              </a:lnSpc>
              <a:spcBef>
                <a:spcPct val="20000"/>
              </a:spcBef>
              <a:buClr>
                <a:srgbClr val="FF00FF"/>
              </a:buClr>
              <a:buSzTx/>
              <a:buFont typeface="+mj-ea"/>
              <a:buAutoNum type="circleNumDbPlain"/>
              <a:defRPr/>
            </a:pP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In-plane bending vibration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（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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）</a:t>
            </a:r>
            <a:r>
              <a:rPr lang="en-US" altLang="zh-CN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and out-plane bending vibration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（ 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  <a:sym typeface="Symbol" panose="05050102010706020507" pitchFamily="18" charset="2"/>
              </a:rPr>
              <a:t></a:t>
            </a:r>
            <a:r>
              <a:rPr lang="zh-CN" altLang="en-US" sz="22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）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CA7EF28-8C3D-460B-9A56-B0013BF877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408"/>
    </mc:Choice>
    <mc:Fallback>
      <p:transition spd="slow" advTm="54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290" name="Object 2">
            <a:extLst>
              <a:ext uri="{FF2B5EF4-FFF2-40B4-BE49-F238E27FC236}">
                <a16:creationId xmlns:a16="http://schemas.microsoft.com/office/drawing/2014/main" id="{213A1451-6E84-47D2-9D86-551FAF66728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0"/>
          <a:ext cx="9144000" cy="556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位图图像" r:id="rId5" imgW="6838095" imgH="4266667" progId="Paint.Picture">
                  <p:embed/>
                </p:oleObj>
              </mc:Choice>
              <mc:Fallback>
                <p:oleObj name="位图图像" r:id="rId5" imgW="6838095" imgH="4266667" progId="Paint.Picture">
                  <p:embed/>
                  <p:pic>
                    <p:nvPicPr>
                      <p:cNvPr id="12290" name="Object 2">
                        <a:extLst>
                          <a:ext uri="{FF2B5EF4-FFF2-40B4-BE49-F238E27FC236}">
                            <a16:creationId xmlns:a16="http://schemas.microsoft.com/office/drawing/2014/main" id="{213A1451-6E84-47D2-9D86-551FAF66728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56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291" name="Rectangle 4">
            <a:extLst>
              <a:ext uri="{FF2B5EF4-FFF2-40B4-BE49-F238E27FC236}">
                <a16:creationId xmlns:a16="http://schemas.microsoft.com/office/drawing/2014/main" id="{64215C06-1B56-4E82-8889-B1601A652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9975" y="5876925"/>
            <a:ext cx="41179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Vibration of methylene group</a:t>
            </a:r>
            <a:endParaRPr lang="zh-CN" altLang="en-US" sz="2400" b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59E76C3-911F-4C4E-AB2D-DC707B04D4E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672"/>
    </mc:Choice>
    <mc:Fallback>
      <p:transition spd="slow" advTm="976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340" x="8897938" y="3722688"/>
          <p14:tracePt t="8348" x="8769350" y="3586163"/>
          <p14:tracePt t="8356" x="8642350" y="3492500"/>
          <p14:tracePt t="8364" x="8540750" y="3382963"/>
          <p14:tracePt t="8373" x="8413750" y="3279775"/>
          <p14:tracePt t="8380" x="8335963" y="3178175"/>
          <p14:tracePt t="8388" x="8294688" y="3135313"/>
          <p14:tracePt t="8396" x="8259763" y="3101975"/>
          <p14:tracePt t="8404" x="8201025" y="3051175"/>
          <p14:tracePt t="8412" x="8140700" y="3008313"/>
          <p14:tracePt t="8420" x="8005763" y="2914650"/>
          <p14:tracePt t="8428" x="7886700" y="2855913"/>
          <p14:tracePt t="8436" x="7750175" y="2787650"/>
          <p14:tracePt t="8444" x="7623175" y="2736850"/>
          <p14:tracePt t="8452" x="7359650" y="2633663"/>
          <p14:tracePt t="8460" x="7248525" y="2582863"/>
          <p14:tracePt t="8468" x="7129463" y="2549525"/>
          <p14:tracePt t="8476" x="6959600" y="2498725"/>
          <p14:tracePt t="8483" x="6832600" y="2463800"/>
          <p14:tracePt t="8492" x="6705600" y="2455863"/>
          <p14:tracePt t="8500" x="6627813" y="2438400"/>
          <p14:tracePt t="8510" x="6500813" y="2430463"/>
          <p14:tracePt t="8516" x="6348413" y="2430463"/>
          <p14:tracePt t="8526" x="6211888" y="2422525"/>
          <p14:tracePt t="8532" x="6034088" y="2422525"/>
          <p14:tracePt t="8542" x="5745163" y="2405063"/>
          <p14:tracePt t="8550" x="5583238" y="2405063"/>
          <p14:tracePt t="8558" x="5446713" y="2405063"/>
          <p14:tracePt t="8566" x="5167313" y="2387600"/>
          <p14:tracePt t="8574" x="4903788" y="2387600"/>
          <p14:tracePt t="8582" x="4767263" y="2387600"/>
          <p14:tracePt t="8589" x="4529138" y="2387600"/>
          <p14:tracePt t="8598" x="4384675" y="2405063"/>
          <p14:tracePt t="8606" x="4146550" y="2430463"/>
          <p14:tracePt t="8613" x="4052888" y="2438400"/>
          <p14:tracePt t="8622" x="3867150" y="2438400"/>
          <p14:tracePt t="8630" x="3738563" y="2438400"/>
          <p14:tracePt t="8638" x="3629025" y="2438400"/>
          <p14:tracePt t="8646" x="3484563" y="2413000"/>
          <p14:tracePt t="8654" x="3365500" y="2371725"/>
          <p14:tracePt t="8663" x="3305175" y="2336800"/>
          <p14:tracePt t="8670" x="3178175" y="2252663"/>
          <p14:tracePt t="8678" x="3119438" y="2184400"/>
          <p14:tracePt t="8686" x="3076575" y="2149475"/>
          <p14:tracePt t="8694" x="3016250" y="2055813"/>
          <p14:tracePt t="8702" x="2965450" y="1963738"/>
          <p14:tracePt t="8710" x="2932113" y="1920875"/>
          <p14:tracePt t="8718" x="2881313" y="1835150"/>
          <p14:tracePt t="8726" x="2830513" y="1784350"/>
          <p14:tracePt t="8734" x="2795588" y="1751013"/>
          <p14:tracePt t="8742" x="2770188" y="1725613"/>
          <p14:tracePt t="8750" x="2762250" y="1708150"/>
          <p14:tracePt t="8760" x="2736850" y="1690688"/>
          <p14:tracePt t="8766" x="2711450" y="1674813"/>
          <p14:tracePt t="8774" x="2676525" y="1657350"/>
          <p14:tracePt t="8782" x="2633663" y="1649413"/>
          <p14:tracePt t="8790" x="2582863" y="1639888"/>
          <p14:tracePt t="8798" x="2524125" y="1631950"/>
          <p14:tracePt t="8810" x="2463800" y="1622425"/>
          <p14:tracePt t="8814" x="2405063" y="1614488"/>
          <p14:tracePt t="8825" x="2362200" y="1606550"/>
          <p14:tracePt t="8832" x="2328863" y="1597025"/>
          <p14:tracePt t="8840" x="2311400" y="1589088"/>
          <p14:tracePt t="8848" x="2286000" y="1589088"/>
          <p14:tracePt t="8856" x="2268538" y="1581150"/>
          <p14:tracePt t="8864" x="2252663" y="1563688"/>
          <p14:tracePt t="8873" x="2217738" y="1555750"/>
          <p14:tracePt t="8882" x="2192338" y="1538288"/>
          <p14:tracePt t="8888" x="2141538" y="1504950"/>
          <p14:tracePt t="8898" x="2090738" y="1495425"/>
          <p14:tracePt t="8904" x="2055813" y="1462088"/>
          <p14:tracePt t="8913" x="1979613" y="1436688"/>
          <p14:tracePt t="8920" x="1903413" y="1401763"/>
          <p14:tracePt t="8929" x="1870075" y="1376363"/>
          <p14:tracePt t="8942" x="1776413" y="1325563"/>
          <p14:tracePt t="8945" x="1751013" y="1300163"/>
          <p14:tracePt t="8952" x="1725613" y="1292225"/>
          <p14:tracePt t="8960" x="1708150" y="1274763"/>
          <p14:tracePt t="8968" x="1700213" y="1266825"/>
          <p14:tracePt t="8976" x="1690688" y="1257300"/>
          <p14:tracePt t="8984" x="1682750" y="1249363"/>
          <p14:tracePt t="8992" x="1674813" y="1241425"/>
          <p14:tracePt t="9000" x="1665288" y="1231900"/>
          <p14:tracePt t="9009" x="1649413" y="1223963"/>
          <p14:tracePt t="9016" x="1649413" y="1216025"/>
          <p14:tracePt t="9026" x="1639888" y="1206500"/>
          <p14:tracePt t="9032" x="1622425" y="1189038"/>
          <p14:tracePt t="9041" x="1622425" y="1173163"/>
          <p14:tracePt t="9048" x="1614488" y="1163638"/>
          <p14:tracePt t="9057" x="1606550" y="1163638"/>
          <p14:tracePt t="9064" x="1597025" y="1163638"/>
          <p14:tracePt t="9195" x="1597025" y="1155700"/>
          <p14:tracePt t="9250" x="1597025" y="1147763"/>
          <p14:tracePt t="9258" x="1614488" y="1130300"/>
          <p14:tracePt t="9266" x="1631950" y="1130300"/>
          <p14:tracePt t="9274" x="1657350" y="1112838"/>
          <p14:tracePt t="9282" x="1708150" y="1096963"/>
          <p14:tracePt t="9291" x="1751013" y="1062038"/>
          <p14:tracePt t="9298" x="1793875" y="1036638"/>
          <p14:tracePt t="9308" x="1870075" y="993775"/>
          <p14:tracePt t="9315" x="1946275" y="935038"/>
          <p14:tracePt t="9324" x="2005013" y="892175"/>
          <p14:tracePt t="9330" x="2073275" y="841375"/>
          <p14:tracePt t="9339" x="2108200" y="808038"/>
          <p14:tracePt t="9350" x="2149475" y="773113"/>
          <p14:tracePt t="9359" x="2200275" y="704850"/>
          <p14:tracePt t="9366" x="2235200" y="671513"/>
          <p14:tracePt t="9376" x="2260600" y="646113"/>
          <p14:tracePt t="9382" x="2278063" y="611188"/>
          <p14:tracePt t="9392" x="2286000" y="585788"/>
          <p14:tracePt t="9400" x="2303463" y="569913"/>
          <p14:tracePt t="9410" x="2311400" y="569913"/>
          <p14:tracePt t="9415" x="2319338" y="560388"/>
          <p14:tracePt t="9423" x="2319338" y="552450"/>
          <p14:tracePt t="9431" x="2328863" y="544513"/>
          <p14:tracePt t="9439" x="2344738" y="544513"/>
          <p14:tracePt t="9452" x="2354263" y="534988"/>
          <p14:tracePt t="9460" x="2362200" y="519113"/>
          <p14:tracePt t="9468" x="2379663" y="501650"/>
          <p14:tracePt t="9476" x="2397125" y="501650"/>
          <p14:tracePt t="9496" x="2405063" y="484188"/>
          <p14:tracePt t="9606" x="2397125" y="501650"/>
          <p14:tracePt t="9612" x="2379663" y="534988"/>
          <p14:tracePt t="9620" x="2354263" y="560388"/>
          <p14:tracePt t="9629" x="2319338" y="611188"/>
          <p14:tracePt t="9636" x="2278063" y="663575"/>
          <p14:tracePt t="9646" x="2217738" y="722313"/>
          <p14:tracePt t="9652" x="2166938" y="790575"/>
          <p14:tracePt t="9662" x="2116138" y="858838"/>
          <p14:tracePt t="9668" x="2090738" y="884238"/>
          <p14:tracePt t="9678" x="2005013" y="960438"/>
          <p14:tracePt t="9686" x="1954213" y="1011238"/>
          <p14:tracePt t="9694" x="1928813" y="1028700"/>
          <p14:tracePt t="9703" x="1860550" y="1079500"/>
          <p14:tracePt t="9711" x="1801813" y="1122363"/>
          <p14:tracePt t="9719" x="1751013" y="1147763"/>
          <p14:tracePt t="9726" x="1716088" y="1181100"/>
          <p14:tracePt t="9733" x="1674813" y="1206500"/>
          <p14:tracePt t="9742" x="1649413" y="1223963"/>
          <p14:tracePt t="9750" x="1631950" y="1231900"/>
          <p14:tracePt t="9757" x="1606550" y="1249363"/>
          <p14:tracePt t="9766" x="1571625" y="1249363"/>
          <p14:tracePt t="9773" x="1546225" y="1249363"/>
          <p14:tracePt t="9782" x="1538288" y="1249363"/>
          <p14:tracePt t="9794" x="1512888" y="1249363"/>
          <p14:tracePt t="9802" x="1504950" y="1249363"/>
          <p14:tracePt t="9810" x="1487488" y="1249363"/>
          <p14:tracePt t="9820" x="1470025" y="1249363"/>
          <p14:tracePt t="9832" x="1462088" y="1241425"/>
          <p14:tracePt t="9841" x="1427163" y="1223963"/>
          <p14:tracePt t="9848" x="1385888" y="1206500"/>
          <p14:tracePt t="9854" x="1325563" y="1173163"/>
          <p14:tracePt t="9862" x="1292225" y="1147763"/>
          <p14:tracePt t="9870" x="1241425" y="1130300"/>
          <p14:tracePt t="9878" x="1206500" y="1096963"/>
          <p14:tracePt t="9891" x="1155700" y="1079500"/>
          <p14:tracePt t="9898" x="1011238" y="977900"/>
          <p14:tracePt t="9908" x="977900" y="952500"/>
          <p14:tracePt t="9914" x="952500" y="925513"/>
          <p14:tracePt t="9926" x="925513" y="892175"/>
          <p14:tracePt t="9932" x="909638" y="866775"/>
          <p14:tracePt t="9940" x="892175" y="841375"/>
          <p14:tracePt t="9958" x="849313" y="790575"/>
          <p14:tracePt t="9964" x="841375" y="765175"/>
          <p14:tracePt t="9975" x="815975" y="739775"/>
          <p14:tracePt t="9984" x="790575" y="722313"/>
          <p14:tracePt t="9992" x="747713" y="688975"/>
          <p14:tracePt t="10008" x="739775" y="671513"/>
          <p14:tracePt t="10016" x="704850" y="646113"/>
          <p14:tracePt t="10025" x="620713" y="595313"/>
          <p14:tracePt t="10038" x="595313" y="569913"/>
          <p14:tracePt t="10061" x="534988" y="519113"/>
          <p14:tracePt t="10070" x="509588" y="492125"/>
          <p14:tracePt t="10080" x="441325" y="433388"/>
          <p14:tracePt t="10092" x="433388" y="425450"/>
          <p14:tracePt t="10102" x="415925" y="425450"/>
          <p14:tracePt t="10108" x="382588" y="390525"/>
          <p14:tracePt t="10116" x="365125" y="390525"/>
          <p14:tracePt t="10126" x="347663" y="382588"/>
          <p14:tracePt t="10134" x="339725" y="374650"/>
          <p14:tracePt t="10142" x="322263" y="365125"/>
          <p14:tracePt t="10150" x="314325" y="365125"/>
          <p14:tracePt t="10162" x="306388" y="357188"/>
          <p14:tracePt t="10175" x="296863" y="357188"/>
          <p14:tracePt t="10180" x="280988" y="347663"/>
          <p14:tracePt t="10196" x="280988" y="339725"/>
          <p14:tracePt t="10207" x="271463" y="339725"/>
          <p14:tracePt t="10323" x="271463" y="347663"/>
          <p14:tracePt t="10331" x="288925" y="365125"/>
          <p14:tracePt t="10338" x="306388" y="382588"/>
          <p14:tracePt t="10345" x="322263" y="407988"/>
          <p14:tracePt t="10357" x="339725" y="425450"/>
          <p14:tracePt t="10366" x="400050" y="466725"/>
          <p14:tracePt t="10373" x="425450" y="492125"/>
          <p14:tracePt t="10382" x="441325" y="519113"/>
          <p14:tracePt t="10392" x="476250" y="560388"/>
          <p14:tracePt t="10402" x="509588" y="595313"/>
          <p14:tracePt t="10410" x="534988" y="620713"/>
          <p14:tracePt t="10420" x="552450" y="646113"/>
          <p14:tracePt t="10428" x="569913" y="671513"/>
          <p14:tracePt t="10433" x="585788" y="688975"/>
          <p14:tracePt t="10444" x="603250" y="714375"/>
          <p14:tracePt t="10450" x="620713" y="747713"/>
          <p14:tracePt t="10457" x="636588" y="773113"/>
          <p14:tracePt t="10466" x="646113" y="798513"/>
          <p14:tracePt t="10476" x="671513" y="823913"/>
          <p14:tracePt t="10482" x="688975" y="849313"/>
          <p14:tracePt t="10492" x="704850" y="866775"/>
          <p14:tracePt t="10500" x="714375" y="884238"/>
          <p14:tracePt t="10512" x="722313" y="900113"/>
          <p14:tracePt t="10518" x="747713" y="942975"/>
          <p14:tracePt t="10528" x="755650" y="952500"/>
          <p14:tracePt t="10536" x="755650" y="960438"/>
          <p14:tracePt t="10544" x="765175" y="960438"/>
          <p14:tracePt t="10552" x="765175" y="968375"/>
          <p14:tracePt t="10560" x="773113" y="977900"/>
          <p14:tracePt t="10576" x="781050" y="985838"/>
          <p14:tracePt t="10585" x="798513" y="993775"/>
          <p14:tracePt t="10593" x="815975" y="1011238"/>
          <p14:tracePt t="10600" x="823913" y="1019175"/>
          <p14:tracePt t="10608" x="841375" y="1036638"/>
          <p14:tracePt t="10616" x="866775" y="1044575"/>
          <p14:tracePt t="10623" x="884238" y="1054100"/>
          <p14:tracePt t="10632" x="900113" y="1069975"/>
          <p14:tracePt t="10640" x="909638" y="1079500"/>
          <p14:tracePt t="10648" x="935038" y="1096963"/>
          <p14:tracePt t="10656" x="952500" y="1104900"/>
          <p14:tracePt t="10664" x="968375" y="1112838"/>
          <p14:tracePt t="10672" x="977900" y="1112838"/>
          <p14:tracePt t="10680" x="985838" y="1122363"/>
          <p14:tracePt t="10688" x="993775" y="1122363"/>
          <p14:tracePt t="10801" x="993775" y="1112838"/>
          <p14:tracePt t="10810" x="993775" y="1104900"/>
          <p14:tracePt t="10818" x="993775" y="1087438"/>
          <p14:tracePt t="10826" x="985838" y="1062038"/>
          <p14:tracePt t="10834" x="952500" y="1019175"/>
          <p14:tracePt t="10842" x="925513" y="968375"/>
          <p14:tracePt t="10850" x="884238" y="917575"/>
          <p14:tracePt t="10858" x="815975" y="815975"/>
          <p14:tracePt t="10866" x="755650" y="722313"/>
          <p14:tracePt t="10873" x="714375" y="671513"/>
          <p14:tracePt t="10884" x="654050" y="620713"/>
          <p14:tracePt t="10894" x="611188" y="577850"/>
          <p14:tracePt t="10902" x="577850" y="569913"/>
          <p14:tracePt t="10910" x="577850" y="560388"/>
          <p14:tracePt t="10918" x="569913" y="560388"/>
          <p14:tracePt t="10993" x="569913" y="569913"/>
          <p14:tracePt t="10998" x="585788" y="595313"/>
          <p14:tracePt t="11013" x="620713" y="636588"/>
          <p14:tracePt t="11023" x="663575" y="688975"/>
          <p14:tracePt t="11032" x="730250" y="755650"/>
          <p14:tracePt t="11039" x="790575" y="823913"/>
          <p14:tracePt t="11050" x="858838" y="874713"/>
          <p14:tracePt t="11059" x="892175" y="900113"/>
          <p14:tracePt t="11068" x="985838" y="985838"/>
          <p14:tracePt t="11076" x="1054100" y="1019175"/>
          <p14:tracePt t="11085" x="1112838" y="1062038"/>
          <p14:tracePt t="11092" x="1163638" y="1087438"/>
          <p14:tracePt t="11100" x="1198563" y="1112838"/>
          <p14:tracePt t="11107" x="1231900" y="1122363"/>
          <p14:tracePt t="11116" x="1257300" y="1130300"/>
          <p14:tracePt t="11124" x="1282700" y="1130300"/>
          <p14:tracePt t="11140" x="1300163" y="1130300"/>
          <p14:tracePt t="11165" x="1308100" y="1130300"/>
          <p14:tracePt t="11181" x="1317625" y="1130300"/>
          <p14:tracePt t="11189" x="1325563" y="1122363"/>
          <p14:tracePt t="11196" x="1343025" y="1112838"/>
          <p14:tracePt t="11204" x="1368425" y="1096963"/>
          <p14:tracePt t="11213" x="1393825" y="1087438"/>
          <p14:tracePt t="11221" x="1462088" y="1054100"/>
          <p14:tracePt t="11228" x="1512888" y="1028700"/>
          <p14:tracePt t="11236" x="1555750" y="1003300"/>
          <p14:tracePt t="11244" x="1622425" y="960438"/>
          <p14:tracePt t="11258" x="1682750" y="935038"/>
          <p14:tracePt t="11264" x="1776413" y="866775"/>
          <p14:tracePt t="11274" x="1852613" y="808038"/>
          <p14:tracePt t="11280" x="1903413" y="755650"/>
          <p14:tracePt t="11288" x="1954213" y="704850"/>
          <p14:tracePt t="11296" x="1989138" y="663575"/>
          <p14:tracePt t="11305" x="2014538" y="636588"/>
          <p14:tracePt t="11314" x="2030413" y="603250"/>
          <p14:tracePt t="11324" x="2055813" y="577850"/>
          <p14:tracePt t="11334" x="2055813" y="569913"/>
          <p14:tracePt t="11341" x="2090738" y="519113"/>
          <p14:tracePt t="11350" x="2098675" y="509588"/>
          <p14:tracePt t="11357" x="2124075" y="484188"/>
          <p14:tracePt t="11366" x="2133600" y="466725"/>
          <p14:tracePt t="11374" x="2149475" y="450850"/>
          <p14:tracePt t="11382" x="2174875" y="433388"/>
          <p14:tracePt t="11391" x="2184400" y="425450"/>
          <p14:tracePt t="11398" x="2200275" y="407988"/>
          <p14:tracePt t="11407" x="2227263" y="400050"/>
          <p14:tracePt t="11414" x="2252663" y="382588"/>
          <p14:tracePt t="11424" x="2286000" y="365125"/>
          <p14:tracePt t="11434" x="2311400" y="347663"/>
          <p14:tracePt t="11442" x="2328863" y="339725"/>
          <p14:tracePt t="11450" x="2362200" y="322263"/>
          <p14:tracePt t="11461" x="2387600" y="314325"/>
          <p14:tracePt t="11466" x="2413000" y="306388"/>
          <p14:tracePt t="11474" x="2422525" y="306388"/>
          <p14:tracePt t="11566" x="2422525" y="322263"/>
          <p14:tracePt t="11574" x="2405063" y="347663"/>
          <p14:tracePt t="11583" x="2387600" y="382588"/>
          <p14:tracePt t="11590" x="2362200" y="415925"/>
          <p14:tracePt t="11597" x="2303463" y="492125"/>
          <p14:tracePt t="11606" x="2260600" y="544513"/>
          <p14:tracePt t="11616" x="2209800" y="611188"/>
          <p14:tracePt t="11622" x="2166938" y="663575"/>
          <p14:tracePt t="11636" x="2073275" y="755650"/>
          <p14:tracePt t="11644" x="2039938" y="790575"/>
          <p14:tracePt t="11652" x="1997075" y="833438"/>
          <p14:tracePt t="11660" x="1971675" y="858838"/>
          <p14:tracePt t="11668" x="1946275" y="884238"/>
          <p14:tracePt t="11676" x="1920875" y="909638"/>
          <p14:tracePt t="11684" x="1895475" y="925513"/>
          <p14:tracePt t="11692" x="1860550" y="968375"/>
          <p14:tracePt t="11700" x="1809750" y="1019175"/>
          <p14:tracePt t="11708" x="1784350" y="1036638"/>
          <p14:tracePt t="11716" x="1733550" y="1087438"/>
          <p14:tracePt t="11725" x="1716088" y="1096963"/>
          <p14:tracePt t="11732" x="1690688" y="1112838"/>
          <p14:tracePt t="11739" x="1674813" y="1130300"/>
          <p14:tracePt t="11748" x="1665288" y="1138238"/>
          <p14:tracePt t="11772" x="1657350" y="1138238"/>
          <p14:tracePt t="11780" x="1657350" y="1147763"/>
          <p14:tracePt t="11787" x="1649413" y="1147763"/>
          <p14:tracePt t="11879" x="1657350" y="1147763"/>
          <p14:tracePt t="11888" x="1674813" y="1147763"/>
          <p14:tracePt t="11895" x="1700213" y="1155700"/>
          <p14:tracePt t="11901" x="1733550" y="1163638"/>
          <p14:tracePt t="11911" x="1776413" y="1173163"/>
          <p14:tracePt t="11919" x="1835150" y="1181100"/>
          <p14:tracePt t="11926" x="1895475" y="1189038"/>
          <p14:tracePt t="11934" x="1954213" y="1206500"/>
          <p14:tracePt t="11944" x="2022475" y="1206500"/>
          <p14:tracePt t="11950" x="2073275" y="1223963"/>
          <p14:tracePt t="11957" x="2098675" y="1257300"/>
          <p14:tracePt t="11966" x="2108200" y="1317625"/>
          <p14:tracePt t="11973" x="2108200" y="1444625"/>
          <p14:tracePt t="11982" x="2124075" y="1571625"/>
          <p14:tracePt t="12253" x="2133600" y="1571625"/>
          <p14:tracePt t="12261" x="2149475" y="1555750"/>
          <p14:tracePt t="12269" x="2166938" y="1495425"/>
          <p14:tracePt t="12276" x="2192338" y="1462088"/>
          <p14:tracePt t="12285" x="2217738" y="1411288"/>
          <p14:tracePt t="12292" x="2243138" y="1368425"/>
          <p14:tracePt t="12300" x="2286000" y="1317625"/>
          <p14:tracePt t="12307" x="2328863" y="1257300"/>
          <p14:tracePt t="12316" x="2344738" y="1231900"/>
          <p14:tracePt t="12324" x="2371725" y="1189038"/>
          <p14:tracePt t="12339" x="2387600" y="1181100"/>
          <p14:tracePt t="12348" x="2405063" y="1163638"/>
          <p14:tracePt t="12364" x="2413000" y="1155700"/>
          <p14:tracePt t="12372" x="2422525" y="1155700"/>
          <p14:tracePt t="12441" x="2413000" y="1155700"/>
          <p14:tracePt t="12456" x="2405063" y="1155700"/>
          <p14:tracePt t="12466" x="2387600" y="1155700"/>
          <p14:tracePt t="12472" x="2371725" y="1155700"/>
          <p14:tracePt t="12482" x="2328863" y="1155700"/>
          <p14:tracePt t="12490" x="2293938" y="1155700"/>
          <p14:tracePt t="12498" x="2192338" y="1173163"/>
          <p14:tracePt t="12506" x="2149475" y="1173163"/>
          <p14:tracePt t="12514" x="2073275" y="1181100"/>
          <p14:tracePt t="12523" x="1979613" y="1181100"/>
          <p14:tracePt t="12530" x="1920875" y="1181100"/>
          <p14:tracePt t="12538" x="1870075" y="1189038"/>
          <p14:tracePt t="12546" x="1860550" y="1189038"/>
          <p14:tracePt t="12554" x="1844675" y="1189038"/>
          <p14:tracePt t="12578" x="1835150" y="1189038"/>
          <p14:tracePt t="12884" x="1827213" y="1189038"/>
          <p14:tracePt t="12892" x="1819275" y="1189038"/>
          <p14:tracePt t="12908" x="1801813" y="1189038"/>
          <p14:tracePt t="12916" x="1793875" y="1189038"/>
          <p14:tracePt t="12933" x="1784350" y="1189038"/>
          <p14:tracePt t="12941" x="1776413" y="1189038"/>
          <p14:tracePt t="12969" x="1766888" y="1189038"/>
          <p14:tracePt t="12976" x="1758950" y="1189038"/>
          <p14:tracePt t="12984" x="1751013" y="1189038"/>
          <p14:tracePt t="12992" x="1751013" y="1181100"/>
          <p14:tracePt t="13000" x="1741488" y="1181100"/>
          <p14:tracePt t="13010" x="1725613" y="1173163"/>
          <p14:tracePt t="13016" x="1725613" y="1163638"/>
          <p14:tracePt t="13026" x="1716088" y="1155700"/>
          <p14:tracePt t="13032" x="1708150" y="1147763"/>
          <p14:tracePt t="13042" x="1690688" y="1138238"/>
          <p14:tracePt t="13048" x="1682750" y="1122363"/>
          <p14:tracePt t="13057" x="1665288" y="1112838"/>
          <p14:tracePt t="13066" x="1649413" y="1096963"/>
          <p14:tracePt t="13074" x="1639888" y="1096963"/>
          <p14:tracePt t="13082" x="1631950" y="1087438"/>
          <p14:tracePt t="13090" x="1622425" y="1079500"/>
          <p14:tracePt t="13099" x="1614488" y="1069975"/>
          <p14:tracePt t="13115" x="1614488" y="1062038"/>
          <p14:tracePt t="13124" x="1606550" y="1054100"/>
          <p14:tracePt t="13131" x="1597025" y="1054100"/>
          <p14:tracePt t="13139" x="1589088" y="1044575"/>
          <p14:tracePt t="13146" x="1581150" y="1036638"/>
          <p14:tracePt t="13155" x="1581150" y="1028700"/>
          <p14:tracePt t="13171" x="1571625" y="1028700"/>
          <p14:tracePt t="13349" x="1571625" y="1019175"/>
          <p14:tracePt t="13357" x="1571625" y="1011238"/>
          <p14:tracePt t="13364" x="1589088" y="1003300"/>
          <p14:tracePt t="13373" x="1589088" y="985838"/>
          <p14:tracePt t="13380" x="1606550" y="960438"/>
          <p14:tracePt t="13389" x="1649413" y="917575"/>
          <p14:tracePt t="13396" x="1665288" y="892175"/>
          <p14:tracePt t="13406" x="1682750" y="858838"/>
          <p14:tracePt t="13412" x="1708150" y="815975"/>
          <p14:tracePt t="13422" x="1733550" y="798513"/>
          <p14:tracePt t="13428" x="1758950" y="747713"/>
          <p14:tracePt t="13438" x="1801813" y="704850"/>
          <p14:tracePt t="13444" x="1827213" y="671513"/>
          <p14:tracePt t="13454" x="1878013" y="620713"/>
          <p14:tracePt t="13461" x="1928813" y="577850"/>
          <p14:tracePt t="13468" x="1971675" y="534988"/>
          <p14:tracePt t="13481" x="2005013" y="501650"/>
          <p14:tracePt t="13489" x="2073275" y="450850"/>
          <p14:tracePt t="13496" x="2124075" y="415925"/>
          <p14:tracePt t="13505" x="2159000" y="382588"/>
          <p14:tracePt t="13512" x="2192338" y="357188"/>
          <p14:tracePt t="13522" x="2303463" y="288925"/>
          <p14:tracePt t="13528" x="2328863" y="271463"/>
          <p14:tracePt t="13536" x="2371725" y="255588"/>
          <p14:tracePt t="13546" x="2387600" y="238125"/>
          <p14:tracePt t="13658" x="2371725" y="246063"/>
          <p14:tracePt t="13666" x="2344738" y="263525"/>
          <p14:tracePt t="13676" x="2311400" y="280988"/>
          <p14:tracePt t="13686" x="2217738" y="347663"/>
          <p14:tracePt t="13693" x="2174875" y="382588"/>
          <p14:tracePt t="13702" x="2082800" y="425450"/>
          <p14:tracePt t="13710" x="2014538" y="466725"/>
          <p14:tracePt t="13718" x="1928813" y="527050"/>
          <p14:tracePt t="13726" x="1852613" y="552450"/>
          <p14:tracePt t="13734" x="1809750" y="585788"/>
          <p14:tracePt t="13742" x="1741488" y="620713"/>
          <p14:tracePt t="13750" x="1690688" y="646113"/>
          <p14:tracePt t="13758" x="1614488" y="679450"/>
          <p14:tracePt t="13766" x="1563688" y="704850"/>
          <p14:tracePt t="13775" x="1530350" y="722313"/>
          <p14:tracePt t="13784" x="1477963" y="747713"/>
          <p14:tracePt t="13792" x="1462088" y="755650"/>
          <p14:tracePt t="13798" x="1419225" y="790575"/>
          <p14:tracePt t="13807" x="1393825" y="798513"/>
          <p14:tracePt t="13814" x="1350963" y="815975"/>
          <p14:tracePt t="13823" x="1300163" y="833438"/>
          <p14:tracePt t="13830" x="1257300" y="841375"/>
          <p14:tracePt t="13838" x="1206500" y="849313"/>
          <p14:tracePt t="13846" x="1198563" y="849313"/>
          <p14:tracePt t="13854" x="1173163" y="849313"/>
          <p14:tracePt t="13862" x="1163638" y="849313"/>
          <p14:tracePt t="13873" x="1155700" y="849313"/>
          <p14:tracePt t="13880" x="1147763" y="849313"/>
          <p14:tracePt t="13904" x="1138238" y="849313"/>
          <p14:tracePt t="13920" x="1130300" y="849313"/>
          <p14:tracePt t="13928" x="1122363" y="849313"/>
          <p14:tracePt t="13936" x="1096963" y="841375"/>
          <p14:tracePt t="13944" x="1036638" y="823913"/>
          <p14:tracePt t="13953" x="985838" y="808038"/>
          <p14:tracePt t="13960" x="925513" y="773113"/>
          <p14:tracePt t="13968" x="823913" y="730250"/>
          <p14:tracePt t="13976" x="730250" y="696913"/>
          <p14:tracePt t="13984" x="620713" y="636588"/>
          <p14:tracePt t="13992" x="569913" y="603250"/>
          <p14:tracePt t="14000" x="433388" y="544513"/>
          <p14:tracePt t="14009" x="357188" y="492125"/>
          <p14:tracePt t="14018" x="263525" y="433388"/>
          <p14:tracePt t="14028" x="212725" y="407988"/>
          <p14:tracePt t="14036" x="169863" y="374650"/>
          <p14:tracePt t="14044" x="127000" y="347663"/>
          <p14:tracePt t="14053" x="93663" y="322263"/>
          <p14:tracePt t="14060" x="76200" y="314325"/>
          <p14:tracePt t="14070" x="76200" y="306388"/>
          <p14:tracePt t="14076" x="50800" y="288925"/>
          <p14:tracePt t="14086" x="42863" y="288925"/>
          <p14:tracePt t="14198" x="58738" y="306388"/>
          <p14:tracePt t="14206" x="76200" y="331788"/>
          <p14:tracePt t="14213" x="93663" y="357188"/>
          <p14:tracePt t="14222" x="119063" y="390525"/>
          <p14:tracePt t="14230" x="144463" y="415925"/>
          <p14:tracePt t="14238" x="203200" y="466725"/>
          <p14:tracePt t="14246" x="246063" y="492125"/>
          <p14:tracePt t="14253" x="280988" y="534988"/>
          <p14:tracePt t="14262" x="374650" y="628650"/>
          <p14:tracePt t="14270" x="450850" y="696913"/>
          <p14:tracePt t="14278" x="519113" y="755650"/>
          <p14:tracePt t="14287" x="688975" y="900113"/>
          <p14:tracePt t="14294" x="815975" y="1003300"/>
          <p14:tracePt t="14303" x="900113" y="1069975"/>
          <p14:tracePt t="14311" x="1044575" y="1155700"/>
          <p14:tracePt t="14319" x="1087438" y="1189038"/>
          <p14:tracePt t="14326" x="1104900" y="1198563"/>
          <p14:tracePt t="14335" x="1112838" y="1198563"/>
          <p14:tracePt t="14424" x="1122363" y="1198563"/>
          <p14:tracePt t="14513" x="1163638" y="1206500"/>
          <p14:tracePt t="14521" x="1198563" y="1223963"/>
          <p14:tracePt t="14529" x="1241425" y="1231900"/>
          <p14:tracePt t="14536" x="1300163" y="1249363"/>
          <p14:tracePt t="14545" x="1325563" y="1249363"/>
          <p14:tracePt t="14553" x="1360488" y="1249363"/>
          <p14:tracePt t="14561" x="1401763" y="1249363"/>
          <p14:tracePt t="14569" x="1436688" y="1249363"/>
          <p14:tracePt t="14576" x="1477963" y="1266825"/>
          <p14:tracePt t="14585" x="1512888" y="1282700"/>
          <p14:tracePt t="14594" x="1538288" y="1300163"/>
          <p14:tracePt t="14600" x="1546225" y="1333500"/>
          <p14:tracePt t="14608" x="1546225" y="1376363"/>
          <p14:tracePt t="14615" x="1546225" y="1427163"/>
          <p14:tracePt t="14624" x="1530350" y="1462088"/>
          <p14:tracePt t="14632" x="1462088" y="1504950"/>
          <p14:tracePt t="14640" x="1427163" y="1546225"/>
          <p14:tracePt t="14648" x="1385888" y="1581150"/>
          <p14:tracePt t="14763" x="1385888" y="1571625"/>
          <p14:tracePt t="14771" x="1385888" y="1546225"/>
          <p14:tracePt t="14779" x="1401763" y="1520825"/>
          <p14:tracePt t="14787" x="1419225" y="1504950"/>
          <p14:tracePt t="14798" x="1427163" y="1487488"/>
          <p14:tracePt t="14808" x="1436688" y="1470025"/>
          <p14:tracePt t="14814" x="1444625" y="1444625"/>
          <p14:tracePt t="14824" x="1444625" y="1427163"/>
          <p14:tracePt t="14830" x="1462088" y="1411288"/>
          <p14:tracePt t="14839" x="1470025" y="1393825"/>
          <p14:tracePt t="14846" x="1470025" y="1385888"/>
          <p14:tracePt t="14854" x="1477963" y="1376363"/>
          <p14:tracePt t="14862" x="1477963" y="1350963"/>
          <p14:tracePt t="14870" x="1495425" y="1333500"/>
          <p14:tracePt t="14878" x="1495425" y="1325563"/>
          <p14:tracePt t="14886" x="1495425" y="1308100"/>
          <p14:tracePt t="14894" x="1504950" y="1300163"/>
          <p14:tracePt t="14914" x="1512888" y="1292225"/>
          <p14:tracePt t="14923" x="1512888" y="1282700"/>
          <p14:tracePt t="14930" x="1520825" y="1282700"/>
          <p14:tracePt t="14941" x="1520825" y="1274763"/>
          <p14:tracePt t="14957" x="1520825" y="1266825"/>
          <p14:tracePt t="14962" x="1530350" y="1257300"/>
          <p14:tracePt t="14973" x="1538288" y="1249363"/>
          <p14:tracePt t="14978" x="1546225" y="1241425"/>
          <p14:tracePt t="14989" x="1563688" y="1223963"/>
          <p14:tracePt t="14994" x="1571625" y="1216025"/>
          <p14:tracePt t="15004" x="1589088" y="1198563"/>
          <p14:tracePt t="15012" x="1606550" y="1163638"/>
          <p14:tracePt t="15020" x="1622425" y="1147763"/>
          <p14:tracePt t="15028" x="1631950" y="1122363"/>
          <p14:tracePt t="15036" x="1649413" y="1104900"/>
          <p14:tracePt t="15044" x="1665288" y="1096963"/>
          <p14:tracePt t="15052" x="1690688" y="1069975"/>
          <p14:tracePt t="15060" x="1716088" y="1028700"/>
          <p14:tracePt t="15068" x="1741488" y="993775"/>
          <p14:tracePt t="15076" x="1766888" y="968375"/>
          <p14:tracePt t="15084" x="1784350" y="952500"/>
          <p14:tracePt t="15092" x="1784350" y="942975"/>
          <p14:tracePt t="15100" x="1784350" y="917575"/>
          <p14:tracePt t="15110" x="1784350" y="909638"/>
          <p14:tracePt t="15116" x="1784350" y="892175"/>
          <p14:tracePt t="15125" x="1784350" y="884238"/>
          <p14:tracePt t="15132" x="1784350" y="874713"/>
          <p14:tracePt t="15140" x="1784350" y="866775"/>
          <p14:tracePt t="15148" x="1784350" y="858838"/>
          <p14:tracePt t="15164" x="1784350" y="849313"/>
          <p14:tracePt t="15172" x="1776413" y="841375"/>
          <p14:tracePt t="15180" x="1766888" y="841375"/>
          <p14:tracePt t="15200" x="1758950" y="833438"/>
          <p14:tracePt t="15208" x="1751013" y="833438"/>
          <p14:tracePt t="15218" x="1741488" y="833438"/>
          <p14:tracePt t="15232" x="1725613" y="833438"/>
          <p14:tracePt t="15239" x="1716088" y="833438"/>
          <p14:tracePt t="15256" x="1708150" y="833438"/>
          <p14:tracePt t="15280" x="1700213" y="841375"/>
          <p14:tracePt t="15298" x="1700213" y="849313"/>
          <p14:tracePt t="15314" x="1690688" y="858838"/>
          <p14:tracePt t="15325" x="1690688" y="866775"/>
          <p14:tracePt t="15354" x="1690688" y="874713"/>
          <p14:tracePt t="15390" x="1700213" y="874713"/>
          <p14:tracePt t="15398" x="1716088" y="874713"/>
          <p14:tracePt t="15406" x="1751013" y="858838"/>
          <p14:tracePt t="15416" x="1827213" y="823913"/>
          <p14:tracePt t="15426" x="1885950" y="781050"/>
          <p14:tracePt t="15434" x="1938338" y="755650"/>
          <p14:tracePt t="15444" x="2055813" y="696913"/>
          <p14:tracePt t="15450" x="2159000" y="654050"/>
          <p14:tracePt t="15458" x="2227263" y="611188"/>
          <p14:tracePt t="15467" x="2311400" y="560388"/>
          <p14:tracePt t="15476" x="2463800" y="484188"/>
          <p14:tracePt t="15482" x="2541588" y="441325"/>
          <p14:tracePt t="15490" x="2608263" y="407988"/>
          <p14:tracePt t="15498" x="2643188" y="382588"/>
          <p14:tracePt t="15508" x="2668588" y="365125"/>
          <p14:tracePt t="15525" x="2668588" y="357188"/>
          <p14:tracePt t="15599" x="2660650" y="365125"/>
          <p14:tracePt t="15607" x="2660650" y="382588"/>
          <p14:tracePt t="15616" x="2617788" y="415925"/>
          <p14:tracePt t="15624" x="2582863" y="441325"/>
          <p14:tracePt t="15632" x="2541588" y="484188"/>
          <p14:tracePt t="15640" x="2489200" y="519113"/>
          <p14:tracePt t="15649" x="2430463" y="585788"/>
          <p14:tracePt t="15657" x="2362200" y="628650"/>
          <p14:tracePt t="15664" x="2268538" y="696913"/>
          <p14:tracePt t="15674" x="2192338" y="755650"/>
          <p14:tracePt t="15681" x="2116138" y="808038"/>
          <p14:tracePt t="15690" x="2022475" y="866775"/>
          <p14:tracePt t="15696" x="1963738" y="925513"/>
          <p14:tracePt t="15705" x="1895475" y="977900"/>
          <p14:tracePt t="15713" x="1870075" y="1003300"/>
          <p14:tracePt t="15721" x="1819275" y="1044575"/>
          <p14:tracePt t="15729" x="1801813" y="1054100"/>
          <p14:tracePt t="15737" x="1793875" y="1069975"/>
          <p14:tracePt t="15744" x="1793875" y="1079500"/>
          <p14:tracePt t="15753" x="1784350" y="1087438"/>
          <p14:tracePt t="15761" x="1776413" y="1087438"/>
          <p14:tracePt t="15769" x="1766888" y="1087438"/>
          <p14:tracePt t="15776" x="1758950" y="1096963"/>
          <p14:tracePt t="15785" x="1751013" y="1104900"/>
          <p14:tracePt t="15801" x="1751013" y="1112838"/>
          <p14:tracePt t="15809" x="1741488" y="1122363"/>
          <p14:tracePt t="15899" x="1741488" y="1112838"/>
          <p14:tracePt t="15915" x="1741488" y="1104900"/>
          <p14:tracePt t="15931" x="1741488" y="1096963"/>
          <p14:tracePt t="15971" x="1716088" y="1096963"/>
          <p14:tracePt t="15979" x="1690688" y="1096963"/>
          <p14:tracePt t="15986" x="1674813" y="1096963"/>
          <p14:tracePt t="15994" x="1597025" y="1096963"/>
          <p14:tracePt t="16004" x="1538288" y="1104900"/>
          <p14:tracePt t="16010" x="1504950" y="1104900"/>
          <p14:tracePt t="16018" x="1462088" y="1104900"/>
          <p14:tracePt t="16026" x="1401763" y="1112838"/>
          <p14:tracePt t="16034" x="1350963" y="1122363"/>
          <p14:tracePt t="16042" x="1325563" y="1130300"/>
          <p14:tracePt t="16050" x="1300163" y="1130300"/>
          <p14:tracePt t="16058" x="1274763" y="1130300"/>
          <p14:tracePt t="16066" x="1266825" y="1130300"/>
          <p14:tracePt t="16106" x="1257300" y="1130300"/>
          <p14:tracePt t="16116" x="1249363" y="1130300"/>
          <p14:tracePt t="16124" x="1241425" y="1130300"/>
          <p14:tracePt t="16134" x="1206500" y="1104900"/>
          <p14:tracePt t="16144" x="1181100" y="1079500"/>
          <p14:tracePt t="16153" x="1138238" y="1054100"/>
          <p14:tracePt t="16160" x="1122363" y="1028700"/>
          <p14:tracePt t="16169" x="1079500" y="1003300"/>
          <p14:tracePt t="16176" x="1011238" y="925513"/>
          <p14:tracePt t="16184" x="985838" y="884238"/>
          <p14:tracePt t="16193" x="942975" y="833438"/>
          <p14:tracePt t="16200" x="900113" y="781050"/>
          <p14:tracePt t="16211" x="874713" y="730250"/>
          <p14:tracePt t="16216" x="833438" y="679450"/>
          <p14:tracePt t="16227" x="808038" y="636588"/>
          <p14:tracePt t="16232" x="773113" y="585788"/>
          <p14:tracePt t="16242" x="747713" y="534988"/>
          <p14:tracePt t="16248" x="730250" y="509588"/>
          <p14:tracePt t="16258" x="688975" y="476250"/>
          <p14:tracePt t="16264" x="671513" y="450850"/>
          <p14:tracePt t="16273" x="654050" y="415925"/>
          <p14:tracePt t="16280" x="636588" y="407988"/>
          <p14:tracePt t="16366" x="646113" y="415925"/>
          <p14:tracePt t="16374" x="679450" y="441325"/>
          <p14:tracePt t="16380" x="704850" y="458788"/>
          <p14:tracePt t="16390" x="739775" y="484188"/>
          <p14:tracePt t="16396" x="773113" y="519113"/>
          <p14:tracePt t="16406" x="815975" y="534988"/>
          <p14:tracePt t="16414" x="833438" y="552450"/>
          <p14:tracePt t="16422" x="874713" y="577850"/>
          <p14:tracePt t="16430" x="884238" y="585788"/>
          <p14:tracePt t="16438" x="892175" y="585788"/>
          <p14:tracePt t="16446" x="909638" y="595313"/>
          <p14:tracePt t="16453" x="909638" y="603250"/>
          <p14:tracePt t="16462" x="917575" y="603250"/>
          <p14:tracePt t="16546" x="900113" y="585788"/>
          <p14:tracePt t="16555" x="874713" y="569913"/>
          <p14:tracePt t="16562" x="833438" y="519113"/>
          <p14:tracePt t="16570" x="808038" y="476250"/>
          <p14:tracePt t="16578" x="696913" y="374650"/>
          <p14:tracePt t="16586" x="636588" y="306388"/>
          <p14:tracePt t="16594" x="569913" y="246063"/>
          <p14:tracePt t="16601" x="544513" y="212725"/>
          <p14:tracePt t="16609" x="476250" y="144463"/>
          <p14:tracePt t="16618" x="441325" y="119063"/>
          <p14:tracePt t="16628" x="415925" y="93663"/>
          <p14:tracePt t="16635" x="400050" y="76200"/>
          <p14:tracePt t="16646" x="390525" y="76200"/>
          <p14:tracePt t="16696" x="390525" y="85725"/>
          <p14:tracePt t="16704" x="407988" y="111125"/>
          <p14:tracePt t="16716" x="450850" y="152400"/>
          <p14:tracePt t="16724" x="484188" y="195263"/>
          <p14:tracePt t="16732" x="534988" y="230188"/>
          <p14:tracePt t="16741" x="585788" y="271463"/>
          <p14:tracePt t="16748" x="636588" y="314325"/>
          <p14:tracePt t="16757" x="722313" y="382588"/>
          <p14:tracePt t="16764" x="790575" y="450850"/>
          <p14:tracePt t="16773" x="900113" y="534988"/>
          <p14:tracePt t="16780" x="977900" y="611188"/>
          <p14:tracePt t="16788" x="1011238" y="636588"/>
          <p14:tracePt t="16796" x="1096963" y="704850"/>
          <p14:tracePt t="16804" x="1122363" y="722313"/>
          <p14:tracePt t="16812" x="1138238" y="747713"/>
          <p14:tracePt t="16820" x="1155700" y="755650"/>
          <p14:tracePt t="16828" x="1155700" y="765175"/>
          <p14:tracePt t="16838" x="1163638" y="765175"/>
          <p14:tracePt t="16922" x="1173163" y="765175"/>
          <p14:tracePt t="16928" x="1181100" y="765175"/>
          <p14:tracePt t="16936" x="1206500" y="765175"/>
          <p14:tracePt t="16958" x="1249363" y="765175"/>
          <p14:tracePt t="16962" x="1317625" y="739775"/>
          <p14:tracePt t="16968" x="1350963" y="722313"/>
          <p14:tracePt t="16978" x="1401763" y="704850"/>
          <p14:tracePt t="16986" x="1487488" y="671513"/>
          <p14:tracePt t="16994" x="1563688" y="628650"/>
          <p14:tracePt t="17002" x="1631950" y="585788"/>
          <p14:tracePt t="17010" x="1708150" y="544513"/>
          <p14:tracePt t="17018" x="1870075" y="433388"/>
          <p14:tracePt t="17026" x="1946275" y="390525"/>
          <p14:tracePt t="17034" x="2005013" y="347663"/>
          <p14:tracePt t="17042" x="2141538" y="271463"/>
          <p14:tracePt t="17050" x="2217738" y="230188"/>
          <p14:tracePt t="17059" x="2260600" y="212725"/>
          <p14:tracePt t="17066" x="2303463" y="195263"/>
          <p14:tracePt t="17076" x="2328863" y="177800"/>
          <p14:tracePt t="17082" x="2344738" y="169863"/>
          <p14:tracePt t="17230" x="2344738" y="177800"/>
          <p14:tracePt t="17240" x="2344738" y="187325"/>
          <p14:tracePt t="17246" x="2336800" y="195263"/>
          <p14:tracePt t="17256" x="2336800" y="203200"/>
          <p14:tracePt t="17262" x="2336800" y="220663"/>
          <p14:tracePt t="17273" x="2328863" y="255588"/>
          <p14:tracePt t="17277" x="2328863" y="271463"/>
          <p14:tracePt t="17289" x="2328863" y="296863"/>
          <p14:tracePt t="17295" x="2319338" y="322263"/>
          <p14:tracePt t="17304" x="2319338" y="347663"/>
          <p14:tracePt t="17312" x="2319338" y="357188"/>
          <p14:tracePt t="17320" x="2319338" y="382588"/>
          <p14:tracePt t="17328" x="2319338" y="400050"/>
          <p14:tracePt t="17336" x="2319338" y="450850"/>
          <p14:tracePt t="17344" x="2319338" y="458788"/>
          <p14:tracePt t="17352" x="2319338" y="484188"/>
          <p14:tracePt t="17362" x="2328863" y="509588"/>
          <p14:tracePt t="17374" x="2336800" y="527050"/>
          <p14:tracePt t="17380" x="2344738" y="534988"/>
          <p14:tracePt t="17389" x="2344738" y="552450"/>
          <p14:tracePt t="17404" x="2344738" y="560388"/>
          <p14:tracePt t="17412" x="2344738" y="569913"/>
          <p14:tracePt t="17436" x="2344738" y="577850"/>
          <p14:tracePt t="17444" x="2344738" y="585788"/>
          <p14:tracePt t="17460" x="2354263" y="595313"/>
          <p14:tracePt t="17476" x="2362200" y="611188"/>
          <p14:tracePt t="17486" x="2379663" y="611188"/>
          <p14:tracePt t="17492" x="2397125" y="620713"/>
          <p14:tracePt t="17502" x="2430463" y="620713"/>
          <p14:tracePt t="17508" x="2463800" y="620713"/>
          <p14:tracePt t="17518" x="2506663" y="620713"/>
          <p14:tracePt t="17525" x="2557463" y="603250"/>
          <p14:tracePt t="17534" x="2582863" y="603250"/>
          <p14:tracePt t="17542" x="2643188" y="585788"/>
          <p14:tracePt t="17550" x="2676525" y="577850"/>
          <p14:tracePt t="17559" x="2711450" y="560388"/>
          <p14:tracePt t="17568" x="2744788" y="560388"/>
          <p14:tracePt t="17630" x="2711450" y="569913"/>
          <p14:tracePt t="17638" x="2668588" y="585788"/>
          <p14:tracePt t="17666" x="2625725" y="603250"/>
          <p14:tracePt t="17674" x="2541588" y="636588"/>
          <p14:tracePt t="17682" x="2098675" y="790575"/>
          <p14:tracePt t="17690" x="2039938" y="815975"/>
          <p14:tracePt t="17698" x="1903413" y="841375"/>
          <p14:tracePt t="17706" x="1860550" y="858838"/>
          <p14:tracePt t="17716" x="1809750" y="874713"/>
          <p14:tracePt t="17723" x="1784350" y="874713"/>
          <p14:tracePt t="17740" x="1784350" y="884238"/>
          <p14:tracePt t="17775" x="1784350" y="874713"/>
          <p14:tracePt t="17792" x="1793875" y="849313"/>
          <p14:tracePt t="17798" x="1809750" y="823913"/>
          <p14:tracePt t="17808" x="1835150" y="790575"/>
          <p14:tracePt t="17816" x="1878013" y="739775"/>
          <p14:tracePt t="17824" x="1920875" y="688975"/>
          <p14:tracePt t="17832" x="1954213" y="654050"/>
          <p14:tracePt t="17841" x="2065338" y="544513"/>
          <p14:tracePt t="17848" x="2141538" y="450850"/>
          <p14:tracePt t="17857" x="2209800" y="382588"/>
          <p14:tracePt t="17864" x="2319338" y="288925"/>
          <p14:tracePt t="17873" x="2397125" y="212725"/>
          <p14:tracePt t="17880" x="2463800" y="152400"/>
          <p14:tracePt t="17889" x="2549525" y="101600"/>
          <p14:tracePt t="17896" x="2617788" y="42863"/>
          <p14:tracePt t="17904" x="2693988" y="0"/>
          <p14:tracePt t="18051" x="2660650" y="85725"/>
          <p14:tracePt t="18056" x="2608263" y="152400"/>
          <p14:tracePt t="18067" x="2541588" y="220663"/>
          <p14:tracePt t="18074" x="2463800" y="288925"/>
          <p14:tracePt t="18083" x="2311400" y="433388"/>
          <p14:tracePt t="18090" x="2235200" y="519113"/>
          <p14:tracePt t="18101" x="2073275" y="636588"/>
          <p14:tracePt t="18107" x="1954213" y="722313"/>
          <p14:tracePt t="18115" x="1844675" y="790575"/>
          <p14:tracePt t="18124" x="1784350" y="823913"/>
          <p14:tracePt t="18131" x="1690688" y="866775"/>
          <p14:tracePt t="18140" x="1649413" y="884238"/>
          <p14:tracePt t="18146" x="1622425" y="892175"/>
          <p14:tracePt t="18154" x="1614488" y="900113"/>
          <p14:tracePt t="18162" x="1606550" y="900113"/>
          <p14:tracePt t="18178" x="1597025" y="900113"/>
          <p14:tracePt t="18186" x="1589088" y="900113"/>
          <p14:tracePt t="18202" x="1571625" y="900113"/>
          <p14:tracePt t="18210" x="1555750" y="892175"/>
          <p14:tracePt t="18218" x="1538288" y="884238"/>
          <p14:tracePt t="18226" x="1512888" y="858838"/>
          <p14:tracePt t="18234" x="1477963" y="841375"/>
          <p14:tracePt t="18242" x="1427163" y="798513"/>
          <p14:tracePt t="18250" x="1333500" y="747713"/>
          <p14:tracePt t="18258" x="1282700" y="722313"/>
          <p14:tracePt t="18266" x="1206500" y="688975"/>
          <p14:tracePt t="18276" x="1104900" y="646113"/>
          <p14:tracePt t="18282" x="985838" y="585788"/>
          <p14:tracePt t="18289" x="892175" y="534988"/>
          <p14:tracePt t="18298" x="815975" y="484188"/>
          <p14:tracePt t="18307" x="714375" y="425450"/>
          <p14:tracePt t="18315" x="646113" y="382588"/>
          <p14:tracePt t="18322" x="569913" y="331788"/>
          <p14:tracePt t="18331" x="492125" y="280988"/>
          <p14:tracePt t="18338" x="441325" y="246063"/>
          <p14:tracePt t="18348" x="390525" y="212725"/>
          <p14:tracePt t="18353" x="339725" y="169863"/>
          <p14:tracePt t="18364" x="288925" y="144463"/>
          <p14:tracePt t="18373" x="271463" y="119063"/>
          <p14:tracePt t="18380" x="246063" y="101600"/>
          <p14:tracePt t="18390" x="238125" y="101600"/>
          <p14:tracePt t="18402" x="220663" y="85725"/>
          <p14:tracePt t="18493" x="220663" y="101600"/>
          <p14:tracePt t="18500" x="230188" y="119063"/>
          <p14:tracePt t="18511" x="238125" y="127000"/>
          <p14:tracePt t="18517" x="246063" y="152400"/>
          <p14:tracePt t="18526" x="271463" y="177800"/>
          <p14:tracePt t="18539" x="288925" y="203200"/>
          <p14:tracePt t="18544" x="314325" y="230188"/>
          <p14:tracePt t="18552" x="339725" y="263525"/>
          <p14:tracePt t="18560" x="382588" y="314325"/>
          <p14:tracePt t="18568" x="433388" y="382588"/>
          <p14:tracePt t="18578" x="501650" y="441325"/>
          <p14:tracePt t="18586" x="569913" y="509588"/>
          <p14:tracePt t="18592" x="620713" y="577850"/>
          <p14:tracePt t="18601" x="688975" y="646113"/>
          <p14:tracePt t="18609" x="755650" y="722313"/>
          <p14:tracePt t="18615" x="823913" y="790575"/>
          <p14:tracePt t="18626" x="884238" y="849313"/>
          <p14:tracePt t="18631" x="952500" y="935038"/>
          <p14:tracePt t="18642" x="1019175" y="1011238"/>
          <p14:tracePt t="18648" x="1079500" y="1062038"/>
          <p14:tracePt t="18657" x="1087438" y="1079500"/>
          <p14:tracePt t="18666" x="1122363" y="1122363"/>
          <p14:tracePt t="18673" x="1130300" y="1130300"/>
          <p14:tracePt t="18682" x="1138238" y="1138238"/>
          <p14:tracePt t="18690" x="1147763" y="1147763"/>
          <p14:tracePt t="18750" x="1147763" y="1138238"/>
          <p14:tracePt t="18758" x="1147763" y="1112838"/>
          <p14:tracePt t="18766" x="1138238" y="1079500"/>
          <p14:tracePt t="18774" x="1104900" y="1036638"/>
          <p14:tracePt t="18782" x="1054100" y="952500"/>
          <p14:tracePt t="18790" x="993775" y="874713"/>
          <p14:tracePt t="18799" x="917575" y="781050"/>
          <p14:tracePt t="18807" x="874713" y="730250"/>
          <p14:tracePt t="18815" x="781050" y="628650"/>
          <p14:tracePt t="18824" x="679450" y="519113"/>
          <p14:tracePt t="18831" x="569913" y="390525"/>
          <p14:tracePt t="18839" x="501650" y="314325"/>
          <p14:tracePt t="18846" x="433388" y="263525"/>
          <p14:tracePt t="18855" x="407988" y="220663"/>
          <p14:tracePt t="18862" x="347663" y="169863"/>
          <p14:tracePt t="18874" x="331788" y="161925"/>
          <p14:tracePt t="18883" x="314325" y="152400"/>
          <p14:tracePt t="18891" x="306388" y="152400"/>
          <p14:tracePt t="18969" x="306388" y="161925"/>
          <p14:tracePt t="18977" x="314325" y="177800"/>
          <p14:tracePt t="18985" x="322263" y="195263"/>
          <p14:tracePt t="18992" x="331788" y="220663"/>
          <p14:tracePt t="19000" x="357188" y="255588"/>
          <p14:tracePt t="19009" x="382588" y="288925"/>
          <p14:tracePt t="19016" x="415925" y="339725"/>
          <p14:tracePt t="19026" x="441325" y="374650"/>
          <p14:tracePt t="19033" x="492125" y="450850"/>
          <p14:tracePt t="19044" x="560388" y="519113"/>
          <p14:tracePt t="19052" x="603250" y="560388"/>
          <p14:tracePt t="19060" x="696913" y="654050"/>
          <p14:tracePt t="19068" x="773113" y="722313"/>
          <p14:tracePt t="19076" x="808038" y="747713"/>
          <p14:tracePt t="19084" x="917575" y="841375"/>
          <p14:tracePt t="19092" x="985838" y="909638"/>
          <p14:tracePt t="19099" x="1011238" y="935038"/>
          <p14:tracePt t="19112" x="1087438" y="985838"/>
          <p14:tracePt t="19120" x="1112838" y="1003300"/>
          <p14:tracePt t="19133" x="1130300" y="1011238"/>
          <p14:tracePt t="19143" x="1155700" y="1028700"/>
          <p14:tracePt t="19148" x="1173163" y="1036638"/>
          <p14:tracePt t="19164" x="1181100" y="1036638"/>
          <p14:tracePt t="19264" x="1189038" y="1036638"/>
          <p14:tracePt t="19271" x="1206500" y="1036638"/>
          <p14:tracePt t="19278" x="1241425" y="1028700"/>
          <p14:tracePt t="19286" x="1257300" y="1019175"/>
          <p14:tracePt t="19293" x="1292225" y="1003300"/>
          <p14:tracePt t="19302" x="1360488" y="977900"/>
          <p14:tracePt t="19310" x="1401763" y="942975"/>
          <p14:tracePt t="19318" x="1470025" y="909638"/>
          <p14:tracePt t="19326" x="1530350" y="866775"/>
          <p14:tracePt t="19334" x="1571625" y="849313"/>
          <p14:tracePt t="19342" x="1631950" y="808038"/>
          <p14:tracePt t="19350" x="1708150" y="765175"/>
          <p14:tracePt t="19358" x="1741488" y="747713"/>
          <p14:tracePt t="19366" x="1766888" y="739775"/>
          <p14:tracePt t="19375" x="1776413" y="730250"/>
          <p14:tracePt t="19483" x="1751013" y="730250"/>
          <p14:tracePt t="19491" x="1733550" y="730250"/>
          <p14:tracePt t="19498" x="1700213" y="730250"/>
          <p14:tracePt t="19508" x="1674813" y="730250"/>
          <p14:tracePt t="19516" x="1631950" y="739775"/>
          <p14:tracePt t="19524" x="1546225" y="755650"/>
          <p14:tracePt t="19532" x="1452563" y="781050"/>
          <p14:tracePt t="19539" x="1393825" y="790575"/>
          <p14:tracePt t="19547" x="1350963" y="798513"/>
          <p14:tracePt t="19556" x="1308100" y="808038"/>
          <p14:tracePt t="19564" x="1282700" y="815975"/>
          <p14:tracePt t="19572" x="1274763" y="823913"/>
          <p14:tracePt t="19651" x="1282700" y="823913"/>
          <p14:tracePt t="19663" x="1300163" y="808038"/>
          <p14:tracePt t="19667" x="1325563" y="790575"/>
          <p14:tracePt t="19676" x="1385888" y="755650"/>
          <p14:tracePt t="19684" x="1427163" y="722313"/>
          <p14:tracePt t="19693" x="1538288" y="654050"/>
          <p14:tracePt t="19700" x="1639888" y="569913"/>
          <p14:tracePt t="19707" x="1758950" y="501650"/>
          <p14:tracePt t="19715" x="1852613" y="433388"/>
          <p14:tracePt t="19724" x="1997075" y="331788"/>
          <p14:tracePt t="19732" x="2090738" y="263525"/>
          <p14:tracePt t="19741" x="2149475" y="220663"/>
          <p14:tracePt t="19748" x="2200275" y="177800"/>
          <p14:tracePt t="19761" x="2217738" y="169863"/>
          <p14:tracePt t="19766" x="2243138" y="152400"/>
          <p14:tracePt t="19774" x="2243138" y="144463"/>
          <p14:tracePt t="19838" x="2227263" y="161925"/>
          <p14:tracePt t="19846" x="2209800" y="187325"/>
          <p14:tracePt t="19854" x="2141538" y="230188"/>
          <p14:tracePt t="19863" x="2065338" y="280988"/>
          <p14:tracePt t="19870" x="1989138" y="314325"/>
          <p14:tracePt t="19878" x="1852613" y="400050"/>
          <p14:tracePt t="19886" x="1741488" y="458788"/>
          <p14:tracePt t="19894" x="1639888" y="519113"/>
          <p14:tracePt t="19902" x="1563688" y="560388"/>
          <p14:tracePt t="19910" x="1512888" y="595313"/>
          <p14:tracePt t="19918" x="1436688" y="646113"/>
          <p14:tracePt t="19926" x="1376363" y="671513"/>
          <p14:tracePt t="19941" x="1343025" y="679450"/>
          <p14:tracePt t="19942" x="1317625" y="688975"/>
          <p14:tracePt t="19950" x="1282700" y="688975"/>
          <p14:tracePt t="19958" x="1266825" y="696913"/>
          <p14:tracePt t="19966" x="1241425" y="696913"/>
          <p14:tracePt t="19975" x="1223963" y="696913"/>
          <p14:tracePt t="19982" x="1206500" y="696913"/>
          <p14:tracePt t="19991" x="1173163" y="696913"/>
          <p14:tracePt t="19998" x="1130300" y="671513"/>
          <p14:tracePt t="20006" x="1087438" y="654050"/>
          <p14:tracePt t="20014" x="1044575" y="611188"/>
          <p14:tracePt t="20024" x="985838" y="585788"/>
          <p14:tracePt t="20030" x="909638" y="519113"/>
          <p14:tracePt t="20038" x="823913" y="450850"/>
          <p14:tracePt t="20046" x="773113" y="400050"/>
          <p14:tracePt t="20056" x="671513" y="296863"/>
          <p14:tracePt t="20064" x="620713" y="263525"/>
          <p14:tracePt t="20073" x="527050" y="169863"/>
          <p14:tracePt t="20082" x="458788" y="111125"/>
          <p14:tracePt t="20094" x="390525" y="58738"/>
          <p14:tracePt t="20104" x="339725" y="17463"/>
          <p14:tracePt t="20112" x="314325" y="0"/>
          <p14:tracePt t="20276" x="306388" y="17463"/>
          <p14:tracePt t="20293" x="314325" y="25400"/>
          <p14:tracePt t="20304" x="314325" y="33338"/>
          <p14:tracePt t="20314" x="322263" y="42863"/>
          <p14:tracePt t="20344" x="331788" y="50800"/>
          <p14:tracePt t="20386" x="331788" y="58738"/>
          <p14:tracePt t="20540" x="339725" y="58738"/>
          <p14:tracePt t="20550" x="347663" y="76200"/>
          <p14:tracePt t="20563" x="365125" y="101600"/>
          <p14:tracePt t="20572" x="390525" y="127000"/>
          <p14:tracePt t="20585" x="407988" y="152400"/>
          <p14:tracePt t="20592" x="492125" y="238125"/>
          <p14:tracePt t="20602" x="534988" y="280988"/>
          <p14:tracePt t="20609" x="595313" y="347663"/>
          <p14:tracePt t="20620" x="663575" y="415925"/>
          <p14:tracePt t="20628" x="747713" y="492125"/>
          <p14:tracePt t="20635" x="808038" y="569913"/>
          <p14:tracePt t="20643" x="866775" y="620713"/>
          <p14:tracePt t="20652" x="942975" y="704850"/>
          <p14:tracePt t="20660" x="1011238" y="781050"/>
          <p14:tracePt t="20668" x="1130300" y="884238"/>
          <p14:tracePt t="20676" x="1198563" y="960438"/>
          <p14:tracePt t="20684" x="1282700" y="1028700"/>
          <p14:tracePt t="20692" x="1401763" y="1096963"/>
          <p14:tracePt t="20701" x="1520825" y="1173163"/>
          <p14:tracePt t="20707" x="1649413" y="1216025"/>
          <p14:tracePt t="20716" x="1801813" y="1292225"/>
          <p14:tracePt t="20726" x="1878013" y="1325563"/>
          <p14:tracePt t="20732" x="1971675" y="1393825"/>
          <p14:tracePt t="20740" x="2022475" y="1470025"/>
          <p14:tracePt t="20748" x="2055813" y="1546225"/>
          <p14:tracePt t="20756" x="2082800" y="1639888"/>
          <p14:tracePt t="20764" x="2082800" y="1674813"/>
          <p14:tracePt t="20936" x="2073275" y="1657350"/>
          <p14:tracePt t="20942" x="2047875" y="1606550"/>
          <p14:tracePt t="20950" x="2039938" y="1589088"/>
          <p14:tracePt t="20957" x="2039938" y="1563688"/>
          <p14:tracePt t="20966" x="2030413" y="1530350"/>
          <p14:tracePt t="20973" x="2030413" y="1512888"/>
          <p14:tracePt t="20982" x="2030413" y="1504950"/>
          <p14:tracePt t="20990" x="2039938" y="1495425"/>
          <p14:tracePt t="20998" x="2047875" y="1487488"/>
          <p14:tracePt t="21006" x="2065338" y="1487488"/>
          <p14:tracePt t="21014" x="2073275" y="1477963"/>
          <p14:tracePt t="21024" x="2090738" y="1477963"/>
          <p14:tracePt t="21031" x="2098675" y="1477963"/>
          <p14:tracePt t="21040" x="2108200" y="1477963"/>
          <p14:tracePt t="21046" x="2116138" y="1477963"/>
          <p14:tracePt t="21055" x="2124075" y="1477963"/>
          <p14:tracePt t="21064" x="2141538" y="1477963"/>
          <p14:tracePt t="21071" x="2149475" y="1470025"/>
          <p14:tracePt t="21079" x="2159000" y="1470025"/>
          <p14:tracePt t="21086" x="2174875" y="1462088"/>
          <p14:tracePt t="21094" x="2192338" y="1452563"/>
          <p14:tracePt t="21102" x="2200275" y="1452563"/>
          <p14:tracePt t="21110" x="2217738" y="1444625"/>
          <p14:tracePt t="21118" x="2235200" y="1436688"/>
          <p14:tracePt t="21475" x="2243138" y="1436688"/>
          <p14:tracePt t="21481" x="2260600" y="1436688"/>
          <p14:tracePt t="21489" x="2278063" y="1436688"/>
          <p14:tracePt t="21498" x="2303463" y="1436688"/>
          <p14:tracePt t="21506" x="2328863" y="1444625"/>
          <p14:tracePt t="21514" x="2371725" y="1452563"/>
          <p14:tracePt t="21522" x="2405063" y="1462088"/>
          <p14:tracePt t="21530" x="2447925" y="1470025"/>
          <p14:tracePt t="21538" x="2506663" y="1477963"/>
          <p14:tracePt t="21546" x="2582863" y="1495425"/>
          <p14:tracePt t="21554" x="2633663" y="1520825"/>
          <p14:tracePt t="21562" x="2651125" y="1538288"/>
          <p14:tracePt t="21570" x="2676525" y="1546225"/>
          <p14:tracePt t="21578" x="2686050" y="1581150"/>
          <p14:tracePt t="21587" x="2686050" y="1665288"/>
          <p14:tracePt t="21594" x="2676525" y="1716088"/>
          <p14:tracePt t="21604" x="2660650" y="1776413"/>
          <p14:tracePt t="21609" x="2625725" y="1835150"/>
          <p14:tracePt t="21782" x="2617788" y="1835150"/>
          <p14:tracePt t="21788" x="2608263" y="1827213"/>
          <p14:tracePt t="21796" x="2608263" y="1809750"/>
          <p14:tracePt t="21804" x="2608263" y="1801813"/>
          <p14:tracePt t="21813" x="2600325" y="1766888"/>
          <p14:tracePt t="21821" x="2600325" y="1733550"/>
          <p14:tracePt t="21829" x="2592388" y="1716088"/>
          <p14:tracePt t="21836" x="2582863" y="1690688"/>
          <p14:tracePt t="21845" x="2574925" y="1665288"/>
          <p14:tracePt t="21852" x="2574925" y="1649413"/>
          <p14:tracePt t="21861" x="2566988" y="1649413"/>
          <p14:tracePt t="21876" x="2557463" y="1649413"/>
          <p14:tracePt t="21916" x="2557463" y="1639888"/>
          <p14:tracePt t="22014" x="2574925" y="1639888"/>
          <p14:tracePt t="22020" x="2574925" y="1649413"/>
          <p14:tracePt t="22030" x="2592388" y="1649413"/>
          <p14:tracePt t="22036" x="2608263" y="1657350"/>
          <p14:tracePt t="22046" x="2617788" y="1657350"/>
          <p14:tracePt t="22054" x="2633663" y="1665288"/>
          <p14:tracePt t="22062" x="2651125" y="1674813"/>
          <p14:tracePt t="22070" x="2660650" y="1682750"/>
          <p14:tracePt t="22078" x="2668588" y="1690688"/>
          <p14:tracePt t="22086" x="2676525" y="1690688"/>
          <p14:tracePt t="22094" x="2686050" y="1690688"/>
          <p14:tracePt t="22102" x="2693988" y="1708150"/>
          <p14:tracePt t="22110" x="2693988" y="1716088"/>
          <p14:tracePt t="22118" x="2701925" y="1716088"/>
          <p14:tracePt t="22126" x="2711450" y="1716088"/>
          <p14:tracePt t="22134" x="2711450" y="1725613"/>
          <p14:tracePt t="22142" x="2711450" y="1733550"/>
          <p14:tracePt t="22150" x="2719388" y="1733550"/>
          <p14:tracePt t="22158" x="2727325" y="1741488"/>
          <p14:tracePt t="22166" x="2736850" y="1758950"/>
          <p14:tracePt t="22175" x="2744788" y="1758950"/>
          <p14:tracePt t="22187" x="2752725" y="1776413"/>
          <p14:tracePt t="22194" x="2762250" y="1793875"/>
          <p14:tracePt t="22203" x="2770188" y="1809750"/>
          <p14:tracePt t="22210" x="2778125" y="1835150"/>
          <p14:tracePt t="22219" x="2795588" y="1860550"/>
          <p14:tracePt t="22226" x="2813050" y="1885950"/>
          <p14:tracePt t="22235" x="2820988" y="1911350"/>
          <p14:tracePt t="22242" x="2830513" y="1928813"/>
          <p14:tracePt t="22251" x="2838450" y="1954213"/>
          <p14:tracePt t="22260" x="2846388" y="1979613"/>
          <p14:tracePt t="22266" x="2855913" y="2005013"/>
          <p14:tracePt t="22275" x="2863850" y="2022475"/>
          <p14:tracePt t="22284" x="2863850" y="2047875"/>
          <p14:tracePt t="22291" x="2863850" y="2065338"/>
          <p14:tracePt t="22301" x="2871788" y="2073275"/>
          <p14:tracePt t="22307" x="2889250" y="2098675"/>
          <p14:tracePt t="22316" x="2897188" y="2116138"/>
          <p14:tracePt t="22324" x="2914650" y="2141538"/>
          <p14:tracePt t="22333" x="2932113" y="2159000"/>
          <p14:tracePt t="22340" x="2940050" y="2166938"/>
          <p14:tracePt t="22348" x="2949575" y="2184400"/>
          <p14:tracePt t="22358" x="2965450" y="2200275"/>
          <p14:tracePt t="22365" x="2982913" y="2217738"/>
          <p14:tracePt t="22374" x="3000375" y="2217738"/>
          <p14:tracePt t="22381" x="3016250" y="2227263"/>
          <p14:tracePt t="22389" x="3041650" y="2243138"/>
          <p14:tracePt t="22396" x="3059113" y="2252663"/>
          <p14:tracePt t="22404" x="3094038" y="2260600"/>
          <p14:tracePt t="22413" x="3127375" y="2268538"/>
          <p14:tracePt t="22420" x="3170238" y="2278063"/>
          <p14:tracePt t="22428" x="3211513" y="2286000"/>
          <p14:tracePt t="22436" x="3263900" y="2286000"/>
          <p14:tracePt t="22444" x="3305175" y="2286000"/>
          <p14:tracePt t="22452" x="3348038" y="2286000"/>
          <p14:tracePt t="22460" x="3408363" y="2286000"/>
          <p14:tracePt t="22468" x="3449638" y="2286000"/>
          <p14:tracePt t="22476" x="3509963" y="2286000"/>
          <p14:tracePt t="22484" x="3560763" y="2286000"/>
          <p14:tracePt t="22492" x="3611563" y="2286000"/>
          <p14:tracePt t="22500" x="3679825" y="2286000"/>
          <p14:tracePt t="22507" x="3730625" y="2278063"/>
          <p14:tracePt t="22516" x="3798888" y="2252663"/>
          <p14:tracePt t="22524" x="3849688" y="2243138"/>
          <p14:tracePt t="22532" x="3917950" y="2235200"/>
          <p14:tracePt t="22541" x="3960813" y="2217738"/>
          <p14:tracePt t="22548" x="4027488" y="2192338"/>
          <p14:tracePt t="22556" x="4062413" y="2184400"/>
          <p14:tracePt t="22564" x="4087813" y="2166938"/>
          <p14:tracePt t="22572" x="4105275" y="2159000"/>
          <p14:tracePt t="22580" x="4113213" y="2141538"/>
          <p14:tracePt t="22588" x="4113213" y="2133600"/>
          <p14:tracePt t="22607" x="4121150" y="2116138"/>
          <p14:tracePt t="22614" x="4121150" y="2098675"/>
          <p14:tracePt t="22622" x="4121150" y="2082800"/>
          <p14:tracePt t="22630" x="4121150" y="2047875"/>
          <p14:tracePt t="22637" x="4121150" y="2014538"/>
          <p14:tracePt t="22646" x="4121150" y="1963738"/>
          <p14:tracePt t="22654" x="4121150" y="1920875"/>
          <p14:tracePt t="22662" x="4121150" y="1819275"/>
          <p14:tracePt t="22670" x="4121150" y="1776413"/>
          <p14:tracePt t="22678" x="4121150" y="1700213"/>
          <p14:tracePt t="22686" x="4113213" y="1589088"/>
          <p14:tracePt t="22694" x="4113213" y="1512888"/>
          <p14:tracePt t="22702" x="4113213" y="1444625"/>
          <p14:tracePt t="22710" x="4095750" y="1368425"/>
          <p14:tracePt t="22718" x="4095750" y="1300163"/>
          <p14:tracePt t="22726" x="4087813" y="1223963"/>
          <p14:tracePt t="22734" x="4087813" y="1173163"/>
          <p14:tracePt t="22742" x="4062413" y="1054100"/>
          <p14:tracePt t="22752" x="4052888" y="968375"/>
          <p14:tracePt t="22760" x="4037013" y="892175"/>
          <p14:tracePt t="22768" x="4019550" y="823913"/>
          <p14:tracePt t="22774" x="4011613" y="747713"/>
          <p14:tracePt t="22782" x="3994150" y="688975"/>
          <p14:tracePt t="22789" x="3986213" y="636588"/>
          <p14:tracePt t="22798" x="3960813" y="569913"/>
          <p14:tracePt t="22807" x="3951288" y="534988"/>
          <p14:tracePt t="22813" x="3943350" y="501650"/>
          <p14:tracePt t="22822" x="3935413" y="450850"/>
          <p14:tracePt t="22833" x="3917950" y="415925"/>
          <p14:tracePt t="22842" x="3900488" y="374650"/>
          <p14:tracePt t="22850" x="3883025" y="322263"/>
          <p14:tracePt t="22860" x="3875088" y="288925"/>
          <p14:tracePt t="22866" x="3857625" y="263525"/>
          <p14:tracePt t="22876" x="3841750" y="230188"/>
          <p14:tracePt t="22882" x="3832225" y="220663"/>
          <p14:tracePt t="22892" x="3816350" y="195263"/>
          <p14:tracePt t="22898" x="3806825" y="177800"/>
          <p14:tracePt t="22908" x="3806825" y="169863"/>
          <p14:tracePt t="22916" x="3790950" y="161925"/>
          <p14:tracePt t="22924" x="3781425" y="144463"/>
          <p14:tracePt t="22932" x="3773488" y="127000"/>
          <p14:tracePt t="22948" x="3763963" y="119063"/>
          <p14:tracePt t="22957" x="3763963" y="111125"/>
          <p14:tracePt t="22964" x="3756025" y="111125"/>
          <p14:tracePt t="22996" x="3748088" y="111125"/>
          <p14:tracePt t="23013" x="3730625" y="111125"/>
          <p14:tracePt t="23022" x="3722688" y="111125"/>
          <p14:tracePt t="23044" x="3713163" y="111125"/>
          <p14:tracePt t="23051" x="3705225" y="111125"/>
          <p14:tracePt t="23136" x="3705225" y="119063"/>
          <p14:tracePt t="23152" x="3705225" y="127000"/>
          <p14:tracePt t="23156" x="3705225" y="136525"/>
          <p14:tracePt t="23166" x="3705225" y="144463"/>
          <p14:tracePt t="23174" x="3713163" y="169863"/>
          <p14:tracePt t="23182" x="3730625" y="187325"/>
          <p14:tracePt t="23190" x="3756025" y="220663"/>
          <p14:tracePt t="23198" x="3781425" y="255588"/>
          <p14:tracePt t="23207" x="3806825" y="280988"/>
          <p14:tracePt t="23213" x="3841750" y="306388"/>
          <p14:tracePt t="23222" x="3883025" y="347663"/>
          <p14:tracePt t="23230" x="3917950" y="374650"/>
          <p14:tracePt t="23238" x="3968750" y="407988"/>
          <p14:tracePt t="23246" x="3994150" y="425450"/>
          <p14:tracePt t="23254" x="4027488" y="441325"/>
          <p14:tracePt t="23262" x="4052888" y="450850"/>
          <p14:tracePt t="23270" x="4070350" y="458788"/>
          <p14:tracePt t="23278" x="4105275" y="466725"/>
          <p14:tracePt t="23286" x="4130675" y="476250"/>
          <p14:tracePt t="23294" x="4146550" y="484188"/>
          <p14:tracePt t="23302" x="4156075" y="492125"/>
          <p14:tracePt t="23310" x="4164013" y="492125"/>
          <p14:tracePt t="23318" x="4171950" y="492125"/>
          <p14:tracePt t="23416" x="4164013" y="492125"/>
          <p14:tracePt t="23432" x="4146550" y="492125"/>
          <p14:tracePt t="23438" x="4138613" y="492125"/>
          <p14:tracePt t="23448" x="4121150" y="492125"/>
          <p14:tracePt t="23456" x="4095750" y="484188"/>
          <p14:tracePt t="23464" x="4079875" y="476250"/>
          <p14:tracePt t="23473" x="4044950" y="466725"/>
          <p14:tracePt t="23480" x="4019550" y="458788"/>
          <p14:tracePt t="23489" x="3986213" y="458788"/>
          <p14:tracePt t="23496" x="3968750" y="450850"/>
          <p14:tracePt t="23505" x="3951288" y="441325"/>
          <p14:tracePt t="23512" x="3943350" y="441325"/>
          <p14:tracePt t="23520" x="3935413" y="441325"/>
          <p14:tracePt t="23778" x="3943350" y="441325"/>
          <p14:tracePt t="23858" x="3951288" y="450850"/>
          <p14:tracePt t="23923" x="3960813" y="450850"/>
          <p14:tracePt t="23946" x="3960813" y="458788"/>
          <p14:tracePt t="24071" x="3968750" y="458788"/>
          <p14:tracePt t="24116" x="3976688" y="458788"/>
          <p14:tracePt t="24124" x="3976688" y="466725"/>
          <p14:tracePt t="24141" x="3986213" y="476250"/>
          <p14:tracePt t="24213" x="3986213" y="484188"/>
          <p14:tracePt t="24233" x="3994150" y="484188"/>
          <p14:tracePt t="24240" x="3994150" y="492125"/>
          <p14:tracePt t="24256" x="3994150" y="501650"/>
          <p14:tracePt t="24263" x="4002088" y="501650"/>
          <p14:tracePt t="24282" x="4011613" y="509588"/>
          <p14:tracePt t="24289" x="4011613" y="527050"/>
          <p14:tracePt t="24306" x="4019550" y="534988"/>
          <p14:tracePt t="24314" x="4027488" y="552450"/>
          <p14:tracePt t="24323" x="4037013" y="552450"/>
          <p14:tracePt t="24330" x="4037013" y="560388"/>
          <p14:tracePt t="24340" x="4037013" y="577850"/>
          <p14:tracePt t="24354" x="4044950" y="585788"/>
          <p14:tracePt t="24362" x="4044950" y="595313"/>
          <p14:tracePt t="24370" x="4052888" y="603250"/>
          <p14:tracePt t="24386" x="4062413" y="611188"/>
          <p14:tracePt t="24394" x="4062413" y="620713"/>
          <p14:tracePt t="24402" x="4062413" y="628650"/>
          <p14:tracePt t="24410" x="4079875" y="636588"/>
          <p14:tracePt t="24418" x="4087813" y="654050"/>
          <p14:tracePt t="24426" x="4095750" y="663575"/>
          <p14:tracePt t="24442" x="4095750" y="671513"/>
          <p14:tracePt t="24450" x="4095750" y="679450"/>
          <p14:tracePt t="24520" x="4105275" y="679450"/>
          <p14:tracePt t="24526" x="4105275" y="688975"/>
          <p14:tracePt t="24672" x="4113213" y="688975"/>
          <p14:tracePt t="24688" x="4113213" y="696913"/>
          <p14:tracePt t="24704" x="4113213" y="704850"/>
          <p14:tracePt t="24720" x="4121150" y="704850"/>
          <p14:tracePt t="24769" x="4130675" y="704850"/>
          <p14:tracePt t="24883" x="4121150" y="704850"/>
          <p14:tracePt t="24899" x="4121150" y="696913"/>
          <p14:tracePt t="24915" x="4113213" y="688975"/>
          <p14:tracePt t="24924" x="4105275" y="679450"/>
          <p14:tracePt t="24932" x="4105275" y="671513"/>
          <p14:tracePt t="24940" x="4095750" y="663575"/>
          <p14:tracePt t="24946" x="4087813" y="654050"/>
          <p14:tracePt t="24955" x="4079875" y="646113"/>
          <p14:tracePt t="24978" x="4070350" y="636588"/>
          <p14:tracePt t="24986" x="4070350" y="628650"/>
          <p14:tracePt t="24994" x="4062413" y="628650"/>
          <p14:tracePt t="25010" x="4062413" y="620713"/>
          <p14:tracePt t="25018" x="4052888" y="611188"/>
          <p14:tracePt t="25026" x="4037013" y="603250"/>
          <p14:tracePt t="25034" x="4027488" y="595313"/>
          <p14:tracePt t="25042" x="4019550" y="585788"/>
          <p14:tracePt t="25050" x="4011613" y="569913"/>
          <p14:tracePt t="25058" x="4002088" y="560388"/>
          <p14:tracePt t="25066" x="3994150" y="560388"/>
          <p14:tracePt t="25075" x="3994150" y="552450"/>
          <p14:tracePt t="25082" x="3976688" y="534988"/>
          <p14:tracePt t="25091" x="3960813" y="527050"/>
          <p14:tracePt t="25097" x="3943350" y="509588"/>
          <p14:tracePt t="25106" x="3935413" y="492125"/>
          <p14:tracePt t="25113" x="3908425" y="476250"/>
          <p14:tracePt t="25124" x="3900488" y="458788"/>
          <p14:tracePt t="25132" x="3883025" y="450850"/>
          <p14:tracePt t="25140" x="3883025" y="441325"/>
          <p14:tracePt t="25149" x="3875088" y="433388"/>
          <p14:tracePt t="25157" x="3857625" y="425450"/>
          <p14:tracePt t="25165" x="3849688" y="415925"/>
          <p14:tracePt t="25174" x="3832225" y="407988"/>
          <p14:tracePt t="25181" x="3824288" y="400050"/>
          <p14:tracePt t="25189" x="3816350" y="400050"/>
          <p14:tracePt t="25310" x="3832225" y="407988"/>
          <p14:tracePt t="25316" x="3857625" y="433388"/>
          <p14:tracePt t="25324" x="3892550" y="450850"/>
          <p14:tracePt t="25332" x="3925888" y="476250"/>
          <p14:tracePt t="25339" x="3960813" y="501650"/>
          <p14:tracePt t="25348" x="4027488" y="534988"/>
          <p14:tracePt t="25356" x="4105275" y="577850"/>
          <p14:tracePt t="25365" x="4181475" y="620713"/>
          <p14:tracePt t="25375" x="4265613" y="654050"/>
          <p14:tracePt t="25381" x="4341813" y="688975"/>
          <p14:tracePt t="25391" x="4384675" y="714375"/>
          <p14:tracePt t="25396" x="4419600" y="730250"/>
          <p14:tracePt t="25409" x="4460875" y="755650"/>
          <p14:tracePt t="25412" x="4513263" y="773113"/>
          <p14:tracePt t="25425" x="4546600" y="790575"/>
          <p14:tracePt t="25431" x="4564063" y="798513"/>
          <p14:tracePt t="25440" x="4579938" y="808038"/>
          <p14:tracePt t="25455" x="4589463" y="815975"/>
          <p14:tracePt t="25463" x="4597400" y="815975"/>
          <p14:tracePt t="25479" x="4597400" y="823913"/>
          <p14:tracePt t="25487" x="4605338" y="823913"/>
          <p14:tracePt t="25495" x="4614863" y="833438"/>
          <p14:tracePt t="25503" x="4622800" y="841375"/>
          <p14:tracePt t="25510" x="4622800" y="849313"/>
          <p14:tracePt t="25519" x="4630738" y="849313"/>
          <p14:tracePt t="25527" x="4640263" y="858838"/>
          <p14:tracePt t="25535" x="4640263" y="866775"/>
          <p14:tracePt t="25543" x="4648200" y="866775"/>
          <p14:tracePt t="25566" x="4657725" y="866775"/>
          <p14:tracePt t="25575" x="4665663" y="874713"/>
          <p14:tracePt t="25591" x="4673600" y="884238"/>
          <p14:tracePt t="25608" x="4683125" y="884238"/>
          <p14:tracePt t="25654" x="4691063" y="884238"/>
          <p14:tracePt t="25672" x="4699000" y="884238"/>
          <p14:tracePt t="25686" x="4708525" y="884238"/>
          <p14:tracePt t="25711" x="4716463" y="884238"/>
          <p14:tracePt t="25720" x="4733925" y="874713"/>
          <p14:tracePt t="25728" x="4741863" y="866775"/>
          <p14:tracePt t="25736" x="4759325" y="858838"/>
          <p14:tracePt t="25744" x="4775200" y="849313"/>
          <p14:tracePt t="25760" x="4792663" y="833438"/>
          <p14:tracePt t="25768" x="4810125" y="823913"/>
          <p14:tracePt t="25776" x="4818063" y="823913"/>
          <p14:tracePt t="25784" x="4835525" y="808038"/>
          <p14:tracePt t="25792" x="4852988" y="798513"/>
          <p14:tracePt t="25800" x="4860925" y="798513"/>
          <p14:tracePt t="25810" x="4868863" y="790575"/>
          <p14:tracePt t="25816" x="4886325" y="773113"/>
          <p14:tracePt t="25825" x="4911725" y="755650"/>
          <p14:tracePt t="25832" x="4937125" y="747713"/>
          <p14:tracePt t="25839" x="4946650" y="730250"/>
          <p14:tracePt t="25848" x="4962525" y="714375"/>
          <p14:tracePt t="25857" x="5013325" y="688975"/>
          <p14:tracePt t="25863" x="5022850" y="679450"/>
          <p14:tracePt t="25872" x="5048250" y="654050"/>
          <p14:tracePt t="25880" x="5064125" y="646113"/>
          <p14:tracePt t="25888" x="5091113" y="620713"/>
          <p14:tracePt t="25896" x="5116513" y="595313"/>
          <p14:tracePt t="25904" x="5124450" y="577850"/>
          <p14:tracePt t="25912" x="5141913" y="560388"/>
          <p14:tracePt t="25920" x="5167313" y="534988"/>
          <p14:tracePt t="25928" x="5175250" y="519113"/>
          <p14:tracePt t="25936" x="5192713" y="509588"/>
          <p14:tracePt t="25946" x="5200650" y="501650"/>
          <p14:tracePt t="25953" x="5200650" y="492125"/>
          <p14:tracePt t="26058" x="5192713" y="501650"/>
          <p14:tracePt t="26067" x="5149850" y="552450"/>
          <p14:tracePt t="26075" x="5116513" y="577850"/>
          <p14:tracePt t="26083" x="5048250" y="636588"/>
          <p14:tracePt t="26091" x="4972050" y="696913"/>
          <p14:tracePt t="26099" x="4903788" y="765175"/>
          <p14:tracePt t="26108" x="4802188" y="858838"/>
          <p14:tracePt t="26114" x="4708525" y="935038"/>
          <p14:tracePt t="26124" x="4683125" y="942975"/>
          <p14:tracePt t="26131" x="4605338" y="985838"/>
          <p14:tracePt t="26139" x="4572000" y="1003300"/>
          <p14:tracePt t="26146" x="4546600" y="1011238"/>
          <p14:tracePt t="26155" x="4529138" y="1011238"/>
          <p14:tracePt t="26163" x="4521200" y="1011238"/>
          <p14:tracePt t="26179" x="4503738" y="1011238"/>
          <p14:tracePt t="26187" x="4486275" y="1011238"/>
          <p14:tracePt t="26194" x="4470400" y="1011238"/>
          <p14:tracePt t="26202" x="4402138" y="977900"/>
          <p14:tracePt t="26211" x="4325938" y="925513"/>
          <p14:tracePt t="26218" x="4240213" y="874713"/>
          <p14:tracePt t="26228" x="4156075" y="815975"/>
          <p14:tracePt t="26234" x="4037013" y="730250"/>
          <p14:tracePt t="26244" x="3968750" y="679450"/>
          <p14:tracePt t="26250" x="3900488" y="636588"/>
          <p14:tracePt t="26260" x="3849688" y="585788"/>
          <p14:tracePt t="26268" x="3832225" y="560388"/>
          <p14:tracePt t="26278" x="3832225" y="552450"/>
          <p14:tracePt t="26283" x="3832225" y="544513"/>
          <p14:tracePt t="26340" x="3832225" y="552450"/>
          <p14:tracePt t="26348" x="3832225" y="560388"/>
          <p14:tracePt t="26356" x="3857625" y="577850"/>
          <p14:tracePt t="26363" x="3892550" y="628650"/>
          <p14:tracePt t="26373" x="3943350" y="671513"/>
          <p14:tracePt t="26380" x="3994150" y="704850"/>
          <p14:tracePt t="26389" x="4062413" y="747713"/>
          <p14:tracePt t="26396" x="4156075" y="808038"/>
          <p14:tracePt t="26404" x="4214813" y="849313"/>
          <p14:tracePt t="26416" x="4308475" y="900113"/>
          <p14:tracePt t="26424" x="4402138" y="952500"/>
          <p14:tracePt t="26432" x="4445000" y="985838"/>
          <p14:tracePt t="26440" x="4538663" y="1028700"/>
          <p14:tracePt t="26448" x="4589463" y="1062038"/>
          <p14:tracePt t="26458" x="4614863" y="1079500"/>
          <p14:tracePt t="26464" x="4657725" y="1104900"/>
          <p14:tracePt t="26474" x="4683125" y="1122363"/>
          <p14:tracePt t="26480" x="4699000" y="1122363"/>
          <p14:tracePt t="26489" x="4716463" y="1130300"/>
          <p14:tracePt t="26512" x="4716463" y="1138238"/>
          <p14:tracePt t="26520" x="4724400" y="1138238"/>
          <p14:tracePt t="26583" x="4733925" y="1130300"/>
          <p14:tracePt t="26591" x="4741863" y="1112838"/>
          <p14:tracePt t="26599" x="4767263" y="1087438"/>
          <p14:tracePt t="26606" x="4810125" y="1062038"/>
          <p14:tracePt t="26614" x="4852988" y="1036638"/>
          <p14:tracePt t="26623" x="4911725" y="977900"/>
          <p14:tracePt t="26629" x="4987925" y="909638"/>
          <p14:tracePt t="26638" x="5038725" y="858838"/>
          <p14:tracePt t="26645" x="5116513" y="790575"/>
          <p14:tracePt t="26654" x="5183188" y="730250"/>
          <p14:tracePt t="26661" x="5235575" y="671513"/>
          <p14:tracePt t="26670" x="5319713" y="595313"/>
          <p14:tracePt t="26678" x="5421313" y="509588"/>
          <p14:tracePt t="26686" x="5464175" y="476250"/>
          <p14:tracePt t="26693" x="5507038" y="441325"/>
          <p14:tracePt t="26702" x="5532438" y="415925"/>
          <p14:tracePt t="26710" x="5540375" y="415925"/>
          <p14:tracePt t="26897" x="5532438" y="415925"/>
          <p14:tracePt t="26905" x="5514975" y="415925"/>
          <p14:tracePt t="26913" x="5456238" y="450850"/>
          <p14:tracePt t="26921" x="5395913" y="476250"/>
          <p14:tracePt t="26928" x="5345113" y="519113"/>
          <p14:tracePt t="26936" x="5243513" y="577850"/>
          <p14:tracePt t="26959" x="5056188" y="688975"/>
          <p14:tracePt t="26960" x="4937125" y="747713"/>
          <p14:tracePt t="26968" x="4878388" y="790575"/>
          <p14:tracePt t="26976" x="4802188" y="841375"/>
          <p14:tracePt t="26984" x="4749800" y="866775"/>
          <p14:tracePt t="26992" x="4716463" y="884238"/>
          <p14:tracePt t="27000" x="4699000" y="900113"/>
          <p14:tracePt t="27008" x="4683125" y="909638"/>
          <p14:tracePt t="27032" x="4673600" y="909638"/>
          <p14:tracePt t="27186" x="4683125" y="909638"/>
          <p14:tracePt t="27194" x="4699000" y="892175"/>
          <p14:tracePt t="27202" x="4724400" y="874713"/>
          <p14:tracePt t="27210" x="4810125" y="808038"/>
          <p14:tracePt t="27218" x="4868863" y="765175"/>
          <p14:tracePt t="27226" x="4937125" y="722313"/>
          <p14:tracePt t="27238" x="5013325" y="663575"/>
          <p14:tracePt t="27246" x="5073650" y="620713"/>
          <p14:tracePt t="27254" x="5124450" y="577850"/>
          <p14:tracePt t="27262" x="5149850" y="560388"/>
          <p14:tracePt t="27270" x="5183188" y="534988"/>
          <p14:tracePt t="27278" x="5200650" y="519113"/>
          <p14:tracePt t="27286" x="5218113" y="509588"/>
          <p14:tracePt t="27294" x="5226050" y="501650"/>
          <p14:tracePt t="27310" x="5226050" y="492125"/>
          <p14:tracePt t="27333" x="5235575" y="484188"/>
          <p14:tracePt t="27366" x="5235575" y="476250"/>
          <p14:tracePt t="27391" x="5243513" y="476250"/>
          <p14:tracePt t="27401" x="5243513" y="466725"/>
          <p14:tracePt t="27616" x="5251450" y="466725"/>
          <p14:tracePt t="27619" x="5286375" y="450850"/>
          <p14:tracePt t="27628" x="5302250" y="433388"/>
          <p14:tracePt t="27636" x="5319713" y="425450"/>
          <p14:tracePt t="27645" x="5345113" y="407988"/>
          <p14:tracePt t="27653" x="5345113" y="400050"/>
          <p14:tracePt t="27661" x="5353050" y="400050"/>
          <p14:tracePt t="27686" x="5362575" y="400050"/>
          <p14:tracePt t="27693" x="5362575" y="390525"/>
          <p14:tracePt t="27702" x="5370513" y="382588"/>
          <p14:tracePt t="27710" x="5380038" y="382588"/>
          <p14:tracePt t="27879" x="5380038" y="390525"/>
          <p14:tracePt t="27886" x="5380038" y="407988"/>
          <p14:tracePt t="27894" x="5380038" y="415925"/>
          <p14:tracePt t="27902" x="5387975" y="415925"/>
          <p14:tracePt t="27910" x="5387975" y="433388"/>
          <p14:tracePt t="27920" x="5395913" y="441325"/>
          <p14:tracePt t="27941" x="5405438" y="450850"/>
          <p14:tracePt t="27942" x="5413375" y="466725"/>
          <p14:tracePt t="27952" x="5421313" y="476250"/>
          <p14:tracePt t="27960" x="5438775" y="492125"/>
          <p14:tracePt t="27968" x="5464175" y="509588"/>
          <p14:tracePt t="27976" x="5489575" y="534988"/>
          <p14:tracePt t="27984" x="5497513" y="544513"/>
          <p14:tracePt t="27992" x="5514975" y="552450"/>
          <p14:tracePt t="28000" x="5549900" y="569913"/>
          <p14:tracePt t="28007" x="5565775" y="569913"/>
          <p14:tracePt t="28096" x="5565775" y="577850"/>
          <p14:tracePt t="28112" x="5575300" y="577850"/>
          <p14:tracePt t="28120" x="5575300" y="585788"/>
          <p14:tracePt t="28128" x="5591175" y="595313"/>
          <p14:tracePt t="28136" x="5600700" y="611188"/>
          <p14:tracePt t="28144" x="5600700" y="636588"/>
          <p14:tracePt t="28152" x="5600700" y="646113"/>
          <p14:tracePt t="28160" x="5600700" y="679450"/>
          <p14:tracePt t="28168" x="5557838" y="747713"/>
          <p14:tracePt t="28176" x="5524500" y="781050"/>
          <p14:tracePt t="28184" x="5489575" y="823913"/>
          <p14:tracePt t="28192" x="5438775" y="858838"/>
          <p14:tracePt t="28298" x="5438775" y="841375"/>
          <p14:tracePt t="28307" x="5438775" y="833438"/>
          <p14:tracePt t="28314" x="5438775" y="808038"/>
          <p14:tracePt t="28322" x="5438775" y="790575"/>
          <p14:tracePt t="28330" x="5413375" y="765175"/>
          <p14:tracePt t="28338" x="5387975" y="755650"/>
          <p14:tracePt t="28346" x="5370513" y="755650"/>
          <p14:tracePt t="28354" x="5327650" y="755650"/>
          <p14:tracePt t="28362" x="5302250" y="755650"/>
          <p14:tracePt t="28370" x="5268913" y="755650"/>
          <p14:tracePt t="28378" x="5200650" y="798513"/>
          <p14:tracePt t="28386" x="5183188" y="815975"/>
          <p14:tracePt t="28394" x="5157788" y="841375"/>
          <p14:tracePt t="28402" x="5141913" y="849313"/>
          <p14:tracePt t="28410" x="5116513" y="874713"/>
          <p14:tracePt t="28418" x="5099050" y="892175"/>
          <p14:tracePt t="28430" x="5081588" y="917575"/>
          <p14:tracePt t="28439" x="5064125" y="935038"/>
          <p14:tracePt t="28446" x="5038725" y="960438"/>
          <p14:tracePt t="28454" x="5022850" y="977900"/>
          <p14:tracePt t="28464" x="5013325" y="993775"/>
          <p14:tracePt t="28474" x="4997450" y="1011238"/>
          <p14:tracePt t="28480" x="4997450" y="1019175"/>
          <p14:tracePt t="28489" x="4962525" y="1054100"/>
          <p14:tracePt t="28495" x="4962525" y="1069975"/>
          <p14:tracePt t="28504" x="4962525" y="1079500"/>
          <p14:tracePt t="28510" x="4954588" y="1079500"/>
          <p14:tracePt t="28520" x="4946650" y="1087438"/>
          <p14:tracePt t="28528" x="4946650" y="1096963"/>
          <p14:tracePt t="28536" x="4937125" y="1104900"/>
          <p14:tracePt t="28544" x="4929188" y="1104900"/>
          <p14:tracePt t="28553" x="4919663" y="1112838"/>
          <p14:tracePt t="28560" x="4919663" y="1122363"/>
          <p14:tracePt t="28568" x="4911725" y="1122363"/>
          <p14:tracePt t="28576" x="4903788" y="1122363"/>
          <p14:tracePt t="28592" x="4903788" y="1130300"/>
          <p14:tracePt t="28601" x="4894263" y="1130300"/>
          <p14:tracePt t="28608" x="4886325" y="1138238"/>
          <p14:tracePt t="28626" x="4878388" y="1138238"/>
          <p14:tracePt t="28632" x="4868863" y="1147763"/>
          <p14:tracePt t="28640" x="4860925" y="1147763"/>
          <p14:tracePt t="28648" x="4852988" y="1147763"/>
          <p14:tracePt t="28656" x="4843463" y="1147763"/>
          <p14:tracePt t="28664" x="4827588" y="1147763"/>
          <p14:tracePt t="28672" x="4827588" y="1155700"/>
          <p14:tracePt t="28680" x="4810125" y="1155700"/>
          <p14:tracePt t="28688" x="4784725" y="1155700"/>
          <p14:tracePt t="28696" x="4767263" y="1163638"/>
          <p14:tracePt t="28703" x="4749800" y="1173163"/>
          <p14:tracePt t="28712" x="4733925" y="1189038"/>
          <p14:tracePt t="28720" x="4716463" y="1189038"/>
          <p14:tracePt t="28728" x="4699000" y="1198563"/>
          <p14:tracePt t="28736" x="4683125" y="1206500"/>
          <p14:tracePt t="28744" x="4673600" y="1216025"/>
          <p14:tracePt t="28752" x="4673600" y="1223963"/>
          <p14:tracePt t="28760" x="4665663" y="1231900"/>
          <p14:tracePt t="28768" x="4657725" y="1249363"/>
          <p14:tracePt t="28778" x="4648200" y="1249363"/>
          <p14:tracePt t="28794" x="4648200" y="1257300"/>
          <p14:tracePt t="28802" x="4648200" y="1266825"/>
          <p14:tracePt t="29112" x="4640263" y="1266825"/>
          <p14:tracePt t="29128" x="4630738" y="1257300"/>
          <p14:tracePt t="29136" x="4622800" y="1257300"/>
          <p14:tracePt t="29144" x="4622800" y="1249363"/>
          <p14:tracePt t="29152" x="4622800" y="1241425"/>
          <p14:tracePt t="29160" x="4614863" y="1241425"/>
          <p14:tracePt t="29168" x="4605338" y="1223963"/>
          <p14:tracePt t="29176" x="4605338" y="1206500"/>
          <p14:tracePt t="29192" x="4605338" y="1198563"/>
          <p14:tracePt t="29200" x="4605338" y="1189038"/>
          <p14:tracePt t="29216" x="4605338" y="1181100"/>
          <p14:tracePt t="29224" x="4605338" y="1173163"/>
          <p14:tracePt t="29240" x="4605338" y="1163638"/>
          <p14:tracePt t="29379" x="4614863" y="1163638"/>
          <p14:tracePt t="29411" x="4640263" y="1130300"/>
          <p14:tracePt t="29419" x="4665663" y="1112838"/>
          <p14:tracePt t="29426" x="4699000" y="1096963"/>
          <p14:tracePt t="29435" x="4733925" y="1079500"/>
          <p14:tracePt t="29442" x="4802188" y="1036638"/>
          <p14:tracePt t="29450" x="4843463" y="1011238"/>
          <p14:tracePt t="29458" x="4894263" y="968375"/>
          <p14:tracePt t="29466" x="4962525" y="935038"/>
          <p14:tracePt t="29476" x="5022850" y="892175"/>
          <p14:tracePt t="29481" x="5132388" y="823913"/>
          <p14:tracePt t="29489" x="5167313" y="781050"/>
          <p14:tracePt t="29498" x="5286375" y="704850"/>
          <p14:tracePt t="29505" x="5380038" y="628650"/>
          <p14:tracePt t="29513" x="5413375" y="603250"/>
          <p14:tracePt t="29522" x="5481638" y="552450"/>
          <p14:tracePt t="29530" x="5549900" y="484188"/>
          <p14:tracePt t="29538" x="5565775" y="466725"/>
          <p14:tracePt t="29546" x="5575300" y="458788"/>
          <p14:tracePt t="29554" x="5591175" y="450850"/>
          <p14:tracePt t="29570" x="5591175" y="441325"/>
          <p14:tracePt t="29580" x="5600700" y="433388"/>
          <p14:tracePt t="29652" x="5608638" y="433388"/>
          <p14:tracePt t="29684" x="5608638" y="425450"/>
          <p14:tracePt t="29829" x="5565775" y="458788"/>
          <p14:tracePt t="29836" x="5472113" y="534988"/>
          <p14:tracePt t="29845" x="5395913" y="585788"/>
          <p14:tracePt t="29853" x="5260975" y="663575"/>
          <p14:tracePt t="29861" x="5116513" y="755650"/>
          <p14:tracePt t="29870" x="4997450" y="823913"/>
          <p14:tracePt t="29876" x="4937125" y="866775"/>
          <p14:tracePt t="29886" x="4852988" y="935038"/>
          <p14:tracePt t="29892" x="4818063" y="968375"/>
          <p14:tracePt t="29902" x="4792663" y="993775"/>
          <p14:tracePt t="29907" x="4784725" y="1019175"/>
          <p14:tracePt t="29918" x="4767263" y="1028700"/>
          <p14:tracePt t="29925" x="4767263" y="1036638"/>
          <p14:tracePt t="29983" x="4759325" y="1036638"/>
          <p14:tracePt t="29990" x="4749800" y="1036638"/>
          <p14:tracePt t="29999" x="4733925" y="1036638"/>
          <p14:tracePt t="30006" x="4716463" y="1028700"/>
          <p14:tracePt t="30014" x="4691063" y="1019175"/>
          <p14:tracePt t="30023" x="4657725" y="993775"/>
          <p14:tracePt t="30030" x="4622800" y="977900"/>
          <p14:tracePt t="30039" x="4589463" y="952500"/>
          <p14:tracePt t="30046" x="4538663" y="917575"/>
          <p14:tracePt t="30054" x="4486275" y="884238"/>
          <p14:tracePt t="30063" x="4435475" y="849313"/>
          <p14:tracePt t="30070" x="4368800" y="808038"/>
          <p14:tracePt t="30078" x="4325938" y="773113"/>
          <p14:tracePt t="30086" x="4249738" y="730250"/>
          <p14:tracePt t="30094" x="4181475" y="688975"/>
          <p14:tracePt t="30102" x="4121150" y="646113"/>
          <p14:tracePt t="30110" x="4079875" y="620713"/>
          <p14:tracePt t="30118" x="4044950" y="603250"/>
          <p14:tracePt t="30126" x="4019550" y="585788"/>
          <p14:tracePt t="30135" x="4002088" y="569913"/>
          <p14:tracePt t="30142" x="3986213" y="560388"/>
          <p14:tracePt t="30151" x="3968750" y="552450"/>
          <p14:tracePt t="30158" x="3951288" y="534988"/>
          <p14:tracePt t="30168" x="3935413" y="534988"/>
          <p14:tracePt t="30174" x="3917950" y="527050"/>
          <p14:tracePt t="30184" x="3892550" y="519113"/>
          <p14:tracePt t="30190" x="3875088" y="509588"/>
          <p14:tracePt t="30200" x="3867150" y="501650"/>
          <p14:tracePt t="30207" x="3841750" y="492125"/>
          <p14:tracePt t="30216" x="3816350" y="484188"/>
          <p14:tracePt t="30226" x="3790950" y="476250"/>
          <p14:tracePt t="30232" x="3748088" y="466725"/>
          <p14:tracePt t="30241" x="3713163" y="458788"/>
          <p14:tracePt t="30248" x="3687763" y="450850"/>
          <p14:tracePt t="30257" x="3662363" y="450850"/>
          <p14:tracePt t="30264" x="3646488" y="441325"/>
          <p14:tracePt t="30273" x="3636963" y="441325"/>
          <p14:tracePt t="30360" x="3636963" y="450850"/>
          <p14:tracePt t="30368" x="3646488" y="458788"/>
          <p14:tracePt t="30376" x="3654425" y="458788"/>
          <p14:tracePt t="30384" x="3687763" y="476250"/>
          <p14:tracePt t="30392" x="3713163" y="492125"/>
          <p14:tracePt t="30400" x="3738563" y="509588"/>
          <p14:tracePt t="30408" x="3763963" y="527050"/>
          <p14:tracePt t="30416" x="3790950" y="534988"/>
          <p14:tracePt t="30426" x="3806825" y="552450"/>
          <p14:tracePt t="30432" x="3832225" y="577850"/>
          <p14:tracePt t="30441" x="3857625" y="595313"/>
          <p14:tracePt t="30451" x="3892550" y="620713"/>
          <p14:tracePt t="30456" x="3925888" y="636588"/>
          <p14:tracePt t="30467" x="3968750" y="671513"/>
          <p14:tracePt t="30474" x="4027488" y="730250"/>
          <p14:tracePt t="30482" x="4070350" y="765175"/>
          <p14:tracePt t="30490" x="4121150" y="798513"/>
          <p14:tracePt t="30498" x="4189413" y="858838"/>
          <p14:tracePt t="30508" x="4240213" y="900113"/>
          <p14:tracePt t="30514" x="4275138" y="942975"/>
          <p14:tracePt t="30523" x="4316413" y="977900"/>
          <p14:tracePt t="30530" x="4351338" y="1003300"/>
          <p14:tracePt t="30539" x="4394200" y="1044575"/>
          <p14:tracePt t="30546" x="4410075" y="1069975"/>
          <p14:tracePt t="30554" x="4452938" y="1096963"/>
          <p14:tracePt t="30562" x="4470400" y="1112838"/>
          <p14:tracePt t="30570" x="4486275" y="1138238"/>
          <p14:tracePt t="30578" x="4503738" y="1147763"/>
          <p14:tracePt t="30586" x="4521200" y="1155700"/>
          <p14:tracePt t="30594" x="4538663" y="1173163"/>
          <p14:tracePt t="30602" x="4554538" y="1181100"/>
          <p14:tracePt t="30610" x="4564063" y="1198563"/>
          <p14:tracePt t="30620" x="4579938" y="1206500"/>
          <p14:tracePt t="30627" x="4589463" y="1206500"/>
          <p14:tracePt t="30635" x="4597400" y="1216025"/>
          <p14:tracePt t="30642" x="4614863" y="1231900"/>
          <p14:tracePt t="30650" x="4630738" y="1241425"/>
          <p14:tracePt t="30658" x="4648200" y="1249363"/>
          <p14:tracePt t="30666" x="4673600" y="1257300"/>
          <p14:tracePt t="30674" x="4691063" y="1266825"/>
          <p14:tracePt t="30682" x="4708525" y="1266825"/>
          <p14:tracePt t="30689" x="4716463" y="1274763"/>
          <p14:tracePt t="30697" x="4741863" y="1274763"/>
          <p14:tracePt t="30707" x="4759325" y="1282700"/>
          <p14:tracePt t="30714" x="4767263" y="1282700"/>
          <p14:tracePt t="30722" x="4784725" y="1292225"/>
          <p14:tracePt t="30738" x="4792663" y="1292225"/>
          <p14:tracePt t="30991" x="4792663" y="1300163"/>
          <p14:tracePt t="31102" x="4818063" y="1300163"/>
          <p14:tracePt t="31110" x="4860925" y="1308100"/>
          <p14:tracePt t="31118" x="4894263" y="1333500"/>
          <p14:tracePt t="31126" x="4919663" y="1333500"/>
          <p14:tracePt t="31182" x="4919663" y="1325563"/>
          <p14:tracePt t="31190" x="4919663" y="1308100"/>
          <p14:tracePt t="31198" x="4919663" y="1241425"/>
          <p14:tracePt t="31206" x="4903788" y="1138238"/>
          <p14:tracePt t="31214" x="4868863" y="1062038"/>
          <p14:tracePt t="31223" x="4792663" y="909638"/>
          <p14:tracePt t="31230" x="4640263" y="628650"/>
          <p14:tracePt t="31238" x="4521200" y="492125"/>
          <p14:tracePt t="31246" x="4419600" y="374650"/>
          <p14:tracePt t="31254" x="4146550" y="136525"/>
          <p14:tracePt t="31262" x="4019550" y="33338"/>
          <p14:tracePt t="31375" x="3763963" y="119063"/>
          <p14:tracePt t="31384" x="3798888" y="220663"/>
          <p14:tracePt t="31392" x="3841750" y="339725"/>
          <p14:tracePt t="31400" x="3892550" y="433388"/>
          <p14:tracePt t="31407" x="3935413" y="466725"/>
          <p14:tracePt t="31416" x="4027488" y="577850"/>
          <p14:tracePt t="31423" x="4079875" y="628650"/>
          <p14:tracePt t="31436" x="4181475" y="688975"/>
          <p14:tracePt t="31444" x="4232275" y="714375"/>
          <p14:tracePt t="31452" x="4308475" y="747713"/>
          <p14:tracePt t="31460" x="4359275" y="765175"/>
          <p14:tracePt t="31468" x="4376738" y="765175"/>
          <p14:tracePt t="31476" x="4394200" y="765175"/>
          <p14:tracePt t="31484" x="4410075" y="765175"/>
          <p14:tracePt t="31494" x="4419600" y="765175"/>
          <p14:tracePt t="31500" x="4445000" y="755650"/>
          <p14:tracePt t="31508" x="4478338" y="730250"/>
          <p14:tracePt t="31516" x="4529138" y="704850"/>
          <p14:tracePt t="31525" x="4605338" y="663575"/>
          <p14:tracePt t="31532" x="4673600" y="595313"/>
          <p14:tracePt t="31539" x="4818063" y="492125"/>
          <p14:tracePt t="31548" x="4894263" y="407988"/>
          <p14:tracePt t="31555" x="4962525" y="357188"/>
          <p14:tracePt t="31564" x="5038725" y="263525"/>
          <p14:tracePt t="31572" x="5081588" y="187325"/>
          <p14:tracePt t="31582" x="5091113" y="152400"/>
          <p14:tracePt t="31588" x="5106988" y="119063"/>
          <p14:tracePt t="31598" x="5116513" y="93663"/>
          <p14:tracePt t="31614" x="5124450" y="76200"/>
          <p14:tracePt t="31621" x="5132388" y="68263"/>
          <p14:tracePt t="31638" x="5141913" y="58738"/>
          <p14:tracePt t="31646" x="5141913" y="50800"/>
          <p14:tracePt t="31730" x="5141913" y="68263"/>
          <p14:tracePt t="31738" x="5132388" y="111125"/>
          <p14:tracePt t="31747" x="5124450" y="161925"/>
          <p14:tracePt t="31754" x="5116513" y="203200"/>
          <p14:tracePt t="31763" x="5106988" y="263525"/>
          <p14:tracePt t="31770" x="5099050" y="365125"/>
          <p14:tracePt t="31778" x="5091113" y="450850"/>
          <p14:tracePt t="31786" x="5091113" y="509588"/>
          <p14:tracePt t="31794" x="5064125" y="671513"/>
          <p14:tracePt t="31802" x="5038725" y="833438"/>
          <p14:tracePt t="31810" x="5013325" y="960438"/>
          <p14:tracePt t="31818" x="5005388" y="1044575"/>
          <p14:tracePt t="31826" x="4962525" y="1292225"/>
          <p14:tracePt t="32092" x="4954588" y="1292225"/>
          <p14:tracePt t="32100" x="4946650" y="1282700"/>
          <p14:tracePt t="32108" x="4946650" y="1274763"/>
          <p14:tracePt t="32116" x="4946650" y="1266825"/>
          <p14:tracePt t="32124" x="4946650" y="1257300"/>
          <p14:tracePt t="32132" x="4946650" y="1241425"/>
          <p14:tracePt t="32148" x="4946650" y="1231900"/>
          <p14:tracePt t="32157" x="4946650" y="1223963"/>
          <p14:tracePt t="32164" x="4946650" y="1216025"/>
          <p14:tracePt t="32174" x="4946650" y="1198563"/>
          <p14:tracePt t="32180" x="4946650" y="1189038"/>
          <p14:tracePt t="32191" x="4946650" y="1173163"/>
          <p14:tracePt t="32200" x="4946650" y="1163638"/>
          <p14:tracePt t="32208" x="4937125" y="1155700"/>
          <p14:tracePt t="32214" x="4937125" y="1138238"/>
          <p14:tracePt t="32223" x="4929188" y="1122363"/>
          <p14:tracePt t="33294" x="4937125" y="1122363"/>
          <p14:tracePt t="33300" x="4972050" y="1130300"/>
          <p14:tracePt t="33310" x="5013325" y="1138238"/>
          <p14:tracePt t="33318" x="5064125" y="1147763"/>
          <p14:tracePt t="33326" x="5106988" y="1155700"/>
          <p14:tracePt t="33334" x="5141913" y="1163638"/>
          <p14:tracePt t="33342" x="5175250" y="1181100"/>
          <p14:tracePt t="33350" x="5200650" y="1206500"/>
          <p14:tracePt t="33358" x="5218113" y="1231900"/>
          <p14:tracePt t="33366" x="5226050" y="1257300"/>
          <p14:tracePt t="33376" x="5226050" y="1266825"/>
          <p14:tracePt t="33382" x="5226050" y="1292225"/>
          <p14:tracePt t="33391" x="5226050" y="1308100"/>
          <p14:tracePt t="33398" x="5226050" y="1317625"/>
          <p14:tracePt t="33406" x="5226050" y="1325563"/>
          <p14:tracePt t="33413" x="5226050" y="1333500"/>
          <p14:tracePt t="33511" x="5208588" y="1333500"/>
          <p14:tracePt t="33519" x="5208588" y="1325563"/>
          <p14:tracePt t="33526" x="5200650" y="1317625"/>
          <p14:tracePt t="33534" x="5192713" y="1308100"/>
          <p14:tracePt t="33542" x="5192713" y="1300163"/>
          <p14:tracePt t="33550" x="5192713" y="1292225"/>
          <p14:tracePt t="33560" x="5192713" y="1274763"/>
          <p14:tracePt t="33569" x="5192713" y="1266825"/>
          <p14:tracePt t="33576" x="5192713" y="1249363"/>
          <p14:tracePt t="33584" x="5192713" y="1223963"/>
          <p14:tracePt t="33592" x="5192713" y="1181100"/>
          <p14:tracePt t="33601" x="5200650" y="1147763"/>
          <p14:tracePt t="33608" x="5200650" y="1104900"/>
          <p14:tracePt t="33616" x="5200650" y="1079500"/>
          <p14:tracePt t="33625" x="5208588" y="1079500"/>
          <p14:tracePt t="33631" x="5208588" y="1069975"/>
          <p14:tracePt t="33794" x="5208588" y="1062038"/>
          <p14:tracePt t="34922" x="5218113" y="1062038"/>
          <p14:tracePt t="34929" x="5226050" y="1079500"/>
          <p14:tracePt t="34936" x="5235575" y="1079500"/>
          <p14:tracePt t="34953" x="5243513" y="1079500"/>
          <p14:tracePt t="34986" x="5243513" y="1087438"/>
          <p14:tracePt t="35010" x="5251450" y="1087438"/>
          <p14:tracePt t="35026" x="5260975" y="1087438"/>
          <p14:tracePt t="35042" x="5268913" y="1096963"/>
          <p14:tracePt t="35058" x="5276850" y="1096963"/>
          <p14:tracePt t="35066" x="5286375" y="1096963"/>
          <p14:tracePt t="35082" x="5302250" y="1096963"/>
          <p14:tracePt t="35090" x="5311775" y="1096963"/>
          <p14:tracePt t="35098" x="5319713" y="1104900"/>
          <p14:tracePt t="35107" x="5327650" y="1104900"/>
          <p14:tracePt t="35114" x="5337175" y="1112838"/>
          <p14:tracePt t="35124" x="5353050" y="1122363"/>
          <p14:tracePt t="35130" x="5380038" y="1130300"/>
          <p14:tracePt t="35139" x="5413375" y="1147763"/>
          <p14:tracePt t="35146" x="5464175" y="1163638"/>
          <p14:tracePt t="35156" x="5497513" y="1181100"/>
          <p14:tracePt t="35162" x="5532438" y="1189038"/>
          <p14:tracePt t="35171" x="5549900" y="1198563"/>
          <p14:tracePt t="35178" x="5591175" y="1206500"/>
          <p14:tracePt t="35187" x="5626100" y="1216025"/>
          <p14:tracePt t="35194" x="5634038" y="1216025"/>
          <p14:tracePt t="35202" x="5651500" y="1216025"/>
          <p14:tracePt t="35210" x="5668963" y="1216025"/>
          <p14:tracePt t="35220" x="5684838" y="1216025"/>
          <p14:tracePt t="35236" x="5702300" y="1216025"/>
          <p14:tracePt t="35242" x="5719763" y="1223963"/>
          <p14:tracePt t="35252" x="5727700" y="1223963"/>
          <p14:tracePt t="35260" x="5735638" y="1223963"/>
          <p14:tracePt t="35268" x="5745163" y="1223963"/>
          <p14:tracePt t="35276" x="5761038" y="1223963"/>
          <p14:tracePt t="35284" x="5778500" y="1223963"/>
          <p14:tracePt t="35300" x="5795963" y="1223963"/>
          <p14:tracePt t="35308" x="5803900" y="1223963"/>
          <p14:tracePt t="35328" x="5813425" y="1223963"/>
          <p14:tracePt t="35336" x="5821363" y="1216025"/>
          <p14:tracePt t="35352" x="5838825" y="1216025"/>
          <p14:tracePt t="35360" x="5846763" y="1206500"/>
          <p14:tracePt t="35368" x="5854700" y="1206500"/>
          <p14:tracePt t="35376" x="5872163" y="1198563"/>
          <p14:tracePt t="35384" x="5897563" y="1189038"/>
          <p14:tracePt t="35392" x="5915025" y="1181100"/>
          <p14:tracePt t="35400" x="5932488" y="1173163"/>
          <p14:tracePt t="35410" x="5957888" y="1163638"/>
          <p14:tracePt t="35416" x="5983288" y="1155700"/>
          <p14:tracePt t="35425" x="5991225" y="1147763"/>
          <p14:tracePt t="35432" x="6008688" y="1147763"/>
          <p14:tracePt t="35442" x="6024563" y="1147763"/>
          <p14:tracePt t="35448" x="6042025" y="1147763"/>
          <p14:tracePt t="35457" x="6059488" y="1138238"/>
          <p14:tracePt t="35464" x="6067425" y="1138238"/>
          <p14:tracePt t="35474" x="6076950" y="1138238"/>
          <p14:tracePt t="35504" x="6084888" y="1138238"/>
          <p14:tracePt t="35512" x="6102350" y="1138238"/>
          <p14:tracePt t="35520" x="6110288" y="1138238"/>
          <p14:tracePt t="35530" x="6135688" y="1138238"/>
          <p14:tracePt t="35539" x="6169025" y="1138238"/>
          <p14:tracePt t="35546" x="6211888" y="1138238"/>
          <p14:tracePt t="35554" x="6237288" y="1138238"/>
          <p14:tracePt t="35562" x="6288088" y="1138238"/>
          <p14:tracePt t="35571" x="6330950" y="1112838"/>
          <p14:tracePt t="35578" x="6338888" y="1112838"/>
          <p14:tracePt t="35594" x="6338888" y="1104900"/>
          <p14:tracePt t="35610" x="6313488" y="1104900"/>
          <p14:tracePt t="35618" x="6280150" y="1122363"/>
          <p14:tracePt t="35626" x="6229350" y="1163638"/>
          <p14:tracePt t="35634" x="6221413" y="1189038"/>
          <p14:tracePt t="35732" x="6194425" y="1189038"/>
          <p14:tracePt t="35738" x="6143625" y="1181100"/>
          <p14:tracePt t="35746" x="6092825" y="1155700"/>
          <p14:tracePt t="35754" x="6059488" y="1155700"/>
          <p14:tracePt t="35762" x="6042025" y="1155700"/>
          <p14:tracePt t="35770" x="6034088" y="1155700"/>
          <p14:tracePt t="35778" x="6024563" y="1155700"/>
          <p14:tracePt t="35789" x="6024563" y="1163638"/>
          <p14:tracePt t="35828" x="6016625" y="1163638"/>
          <p14:tracePt t="35881" x="6016625" y="1155700"/>
          <p14:tracePt t="35936" x="6024563" y="1155700"/>
          <p14:tracePt t="35945" x="6049963" y="1155700"/>
          <p14:tracePt t="35953" x="6076950" y="1155700"/>
          <p14:tracePt t="35960" x="6110288" y="1147763"/>
          <p14:tracePt t="35969" x="6161088" y="1138238"/>
          <p14:tracePt t="35976" x="6229350" y="1122363"/>
          <p14:tracePt t="35984" x="6280150" y="1104900"/>
          <p14:tracePt t="35992" x="6323013" y="1096963"/>
          <p14:tracePt t="36000" x="6373813" y="1079500"/>
          <p14:tracePt t="36010" x="6424613" y="1054100"/>
          <p14:tracePt t="36016" x="6457950" y="1036638"/>
          <p14:tracePt t="36024" x="6492875" y="1028700"/>
          <p14:tracePt t="36032" x="6510338" y="1028700"/>
          <p14:tracePt t="36039" x="6569075" y="1003300"/>
          <p14:tracePt t="36048" x="6611938" y="993775"/>
          <p14:tracePt t="36057" x="6670675" y="985838"/>
          <p14:tracePt t="36064" x="6764338" y="977900"/>
          <p14:tracePt t="36072" x="6850063" y="960438"/>
          <p14:tracePt t="36080" x="6934200" y="952500"/>
          <p14:tracePt t="36090" x="6994525" y="952500"/>
          <p14:tracePt t="36098" x="7104063" y="952500"/>
          <p14:tracePt t="36106" x="7164388" y="952500"/>
          <p14:tracePt t="36114" x="7232650" y="952500"/>
          <p14:tracePt t="36123" x="7324725" y="968375"/>
          <p14:tracePt t="36129" x="7385050" y="977900"/>
          <p14:tracePt t="36139" x="7443788" y="985838"/>
          <p14:tracePt t="36146" x="7486650" y="1003300"/>
          <p14:tracePt t="36154" x="7537450" y="1011238"/>
          <p14:tracePt t="36163" x="7554913" y="1011238"/>
          <p14:tracePt t="36171" x="7588250" y="1011238"/>
          <p14:tracePt t="36178" x="7613650" y="1019175"/>
          <p14:tracePt t="36187" x="7648575" y="1019175"/>
          <p14:tracePt t="36194" x="7666038" y="1019175"/>
          <p14:tracePt t="36203" x="7691438" y="1019175"/>
          <p14:tracePt t="36210" x="7724775" y="1019175"/>
          <p14:tracePt t="36218" x="7742238" y="1019175"/>
          <p14:tracePt t="36226" x="7767638" y="1019175"/>
          <p14:tracePt t="36234" x="7783513" y="1019175"/>
          <p14:tracePt t="36242" x="7800975" y="1019175"/>
          <p14:tracePt t="36250" x="7818438" y="1019175"/>
          <p14:tracePt t="36258" x="7826375" y="1019175"/>
          <p14:tracePt t="36266" x="7835900" y="1019175"/>
          <p14:tracePt t="36274" x="7851775" y="1011238"/>
          <p14:tracePt t="36282" x="7861300" y="1003300"/>
          <p14:tracePt t="36291" x="7869238" y="993775"/>
          <p14:tracePt t="36298" x="7886700" y="985838"/>
          <p14:tracePt t="36306" x="7902575" y="985838"/>
          <p14:tracePt t="36314" x="7912100" y="977900"/>
          <p14:tracePt t="36323" x="7920038" y="977900"/>
          <p14:tracePt t="36332" x="7927975" y="977900"/>
          <p14:tracePt t="36362" x="7937500" y="977900"/>
          <p14:tracePt t="36380" x="7945438" y="977900"/>
          <p14:tracePt t="36396" x="7954963" y="977900"/>
          <p14:tracePt t="36501" x="7970838" y="968375"/>
          <p14:tracePt t="36508" x="7980363" y="968375"/>
          <p14:tracePt t="36523" x="7988300" y="960438"/>
          <p14:tracePt t="36532" x="7996238" y="960438"/>
          <p14:tracePt t="36580" x="8005763" y="960438"/>
          <p14:tracePt t="36589" x="8013700" y="968375"/>
          <p14:tracePt t="36596" x="8031163" y="985838"/>
          <p14:tracePt t="36605" x="8047038" y="1003300"/>
          <p14:tracePt t="36612" x="8064500" y="1028700"/>
          <p14:tracePt t="36623" x="8081963" y="1054100"/>
          <p14:tracePt t="36628" x="8089900" y="1069975"/>
          <p14:tracePt t="36638" x="8107363" y="1096963"/>
          <p14:tracePt t="36644" x="8124825" y="1104900"/>
          <p14:tracePt t="36654" x="8132763" y="1122363"/>
          <p14:tracePt t="36659" x="8132763" y="1130300"/>
          <p14:tracePt t="36669" x="8132763" y="1138238"/>
          <p14:tracePt t="36710" x="8115300" y="1138238"/>
          <p14:tracePt t="36718" x="8064500" y="1138238"/>
          <p14:tracePt t="36726" x="8031163" y="1122363"/>
          <p14:tracePt t="36734" x="7970838" y="1104900"/>
          <p14:tracePt t="36743" x="7937500" y="1079500"/>
          <p14:tracePt t="36750" x="7818438" y="1019175"/>
          <p14:tracePt t="36761" x="7724775" y="968375"/>
          <p14:tracePt t="36766" x="7666038" y="942975"/>
          <p14:tracePt t="36775" x="7546975" y="884238"/>
          <p14:tracePt t="36783" x="7486650" y="849313"/>
          <p14:tracePt t="36792" x="7350125" y="790575"/>
          <p14:tracePt t="36798" x="7273925" y="747713"/>
          <p14:tracePt t="36807" x="7215188" y="714375"/>
          <p14:tracePt t="36814" x="7164388" y="696913"/>
          <p14:tracePt t="36824" x="7138988" y="679450"/>
          <p14:tracePt t="36830" x="7104063" y="654050"/>
          <p14:tracePt t="36839" x="7070725" y="636588"/>
          <p14:tracePt t="36846" x="7035800" y="620713"/>
          <p14:tracePt t="36854" x="7002463" y="585788"/>
          <p14:tracePt t="36863" x="6977063" y="577850"/>
          <p14:tracePt t="36871" x="6926263" y="544513"/>
          <p14:tracePt t="36878" x="6891338" y="534988"/>
          <p14:tracePt t="36886" x="6883400" y="534988"/>
          <p14:tracePt t="36894" x="6875463" y="534988"/>
          <p14:tracePt t="36985" x="6875463" y="544513"/>
          <p14:tracePt t="36992" x="6891338" y="577850"/>
          <p14:tracePt t="37000" x="6916738" y="611188"/>
          <p14:tracePt t="37008" x="6934200" y="636588"/>
          <p14:tracePt t="37016" x="6959600" y="663575"/>
          <p14:tracePt t="37025" x="7010400" y="714375"/>
          <p14:tracePt t="37032" x="7045325" y="755650"/>
          <p14:tracePt t="37041" x="7088188" y="790575"/>
          <p14:tracePt t="37048" x="7113588" y="815975"/>
          <p14:tracePt t="37058" x="7146925" y="841375"/>
          <p14:tracePt t="37064" x="7215188" y="900113"/>
          <p14:tracePt t="37074" x="7248525" y="925513"/>
          <p14:tracePt t="37079" x="7291388" y="952500"/>
          <p14:tracePt t="37088" x="7299325" y="968375"/>
          <p14:tracePt t="37096" x="7308850" y="977900"/>
          <p14:tracePt t="37103" x="7316788" y="977900"/>
          <p14:tracePt t="37307" x="7324725" y="977900"/>
          <p14:tracePt t="37315" x="7334250" y="977900"/>
          <p14:tracePt t="37323" x="7342188" y="977900"/>
          <p14:tracePt t="37330" x="7385050" y="977900"/>
          <p14:tracePt t="37339" x="7461250" y="968375"/>
          <p14:tracePt t="37346" x="7521575" y="968375"/>
          <p14:tracePt t="37355" x="7623175" y="960438"/>
          <p14:tracePt t="37362" x="7691438" y="952500"/>
          <p14:tracePt t="37370" x="7742238" y="942975"/>
          <p14:tracePt t="37378" x="7800975" y="917575"/>
          <p14:tracePt t="37386" x="7843838" y="900113"/>
          <p14:tracePt t="37394" x="7877175" y="892175"/>
          <p14:tracePt t="37402" x="7902575" y="884238"/>
          <p14:tracePt t="37410" x="7912100" y="874713"/>
          <p14:tracePt t="37418" x="7920038" y="874713"/>
          <p14:tracePt t="37474" x="7927975" y="874713"/>
          <p14:tracePt t="37482" x="7937500" y="874713"/>
          <p14:tracePt t="37492" x="7945438" y="874713"/>
          <p14:tracePt t="37498" x="7954963" y="874713"/>
          <p14:tracePt t="37509" x="7962900" y="874713"/>
          <p14:tracePt t="37516" x="7980363" y="874713"/>
          <p14:tracePt t="37524" x="7996238" y="874713"/>
          <p14:tracePt t="37541" x="8005763" y="874713"/>
          <p14:tracePt t="37548" x="8013700" y="874713"/>
          <p14:tracePt t="37557" x="8021638" y="874713"/>
          <p14:tracePt t="37564" x="8031163" y="874713"/>
          <p14:tracePt t="37574" x="8047038" y="874713"/>
          <p14:tracePt t="37588" x="8074025" y="884238"/>
          <p14:tracePt t="37596" x="8089900" y="892175"/>
          <p14:tracePt t="37604" x="8107363" y="900113"/>
          <p14:tracePt t="37613" x="8140700" y="917575"/>
          <p14:tracePt t="37620" x="8158163" y="917575"/>
          <p14:tracePt t="37629" x="8166100" y="925513"/>
          <p14:tracePt t="37635" x="8175625" y="925513"/>
          <p14:tracePt t="37644" x="8191500" y="935038"/>
          <p14:tracePt t="37652" x="8201025" y="942975"/>
          <p14:tracePt t="37660" x="8208963" y="942975"/>
          <p14:tracePt t="37668" x="8226425" y="952500"/>
          <p14:tracePt t="37676" x="8243888" y="960438"/>
          <p14:tracePt t="37684" x="8259763" y="960438"/>
          <p14:tracePt t="37692" x="8285163" y="960438"/>
          <p14:tracePt t="37707" x="8294688" y="960438"/>
          <p14:tracePt t="37799" x="8294688" y="968375"/>
          <p14:tracePt t="37806" x="8285163" y="977900"/>
          <p14:tracePt t="37814" x="8251825" y="1003300"/>
          <p14:tracePt t="37823" x="8226425" y="1019175"/>
          <p14:tracePt t="37830" x="8208963" y="1036638"/>
          <p14:tracePt t="37839" x="8183563" y="1054100"/>
          <p14:tracePt t="37846" x="8166100" y="1069975"/>
          <p14:tracePt t="37854" x="8158163" y="1069975"/>
          <p14:tracePt t="37862" x="8150225" y="1079500"/>
          <p14:tracePt t="37870" x="8140700" y="1087438"/>
          <p14:tracePt t="37878" x="8132763" y="1096963"/>
          <p14:tracePt t="37975" x="8150225" y="1079500"/>
          <p14:tracePt t="37983" x="8175625" y="1062038"/>
          <p14:tracePt t="37991" x="8208963" y="1036638"/>
          <p14:tracePt t="37998" x="8243888" y="1003300"/>
          <p14:tracePt t="38007" x="8285163" y="968375"/>
          <p14:tracePt t="38015" x="8328025" y="942975"/>
          <p14:tracePt t="38024" x="8396288" y="884238"/>
          <p14:tracePt t="38031" x="8447088" y="849313"/>
          <p14:tracePt t="38038" x="8480425" y="815975"/>
          <p14:tracePt t="38048" x="8515350" y="781050"/>
          <p14:tracePt t="38057" x="8540750" y="747713"/>
          <p14:tracePt t="38064" x="8566150" y="722313"/>
          <p14:tracePt t="38074" x="8591550" y="671513"/>
          <p14:tracePt t="38080" x="8609013" y="646113"/>
          <p14:tracePt t="38088" x="8624888" y="611188"/>
          <p14:tracePt t="38096" x="8642350" y="585788"/>
          <p14:tracePt t="38104" x="8651875" y="577850"/>
          <p14:tracePt t="38112" x="8659813" y="560388"/>
          <p14:tracePt t="38120" x="8667750" y="544513"/>
          <p14:tracePt t="38136" x="8677275" y="534988"/>
          <p14:tracePt t="38264" x="8667750" y="544513"/>
          <p14:tracePt t="38272" x="8659813" y="569913"/>
          <p14:tracePt t="38280" x="8651875" y="595313"/>
          <p14:tracePt t="38288" x="8634413" y="620713"/>
          <p14:tracePt t="38296" x="8609013" y="654050"/>
          <p14:tracePt t="38304" x="8599488" y="671513"/>
          <p14:tracePt t="38312" x="8574088" y="696913"/>
          <p14:tracePt t="38320" x="8566150" y="714375"/>
          <p14:tracePt t="38331" x="8558213" y="730250"/>
          <p14:tracePt t="38346" x="8548688" y="747713"/>
          <p14:tracePt t="38354" x="8548688" y="755650"/>
          <p14:tracePt t="38378" x="8548688" y="765175"/>
          <p14:tracePt t="38386" x="8548688" y="773113"/>
          <p14:tracePt t="38443" x="8566150" y="773113"/>
          <p14:tracePt t="38450" x="8574088" y="773113"/>
          <p14:tracePt t="38458" x="8591550" y="808038"/>
          <p14:tracePt t="38467" x="8591550" y="815975"/>
          <p14:tracePt t="38610" x="8591550" y="808038"/>
          <p14:tracePt t="38621" x="8591550" y="781050"/>
          <p14:tracePt t="38628" x="8574088" y="765175"/>
          <p14:tracePt t="38639" x="8566150" y="755650"/>
          <p14:tracePt t="38645" x="8558213" y="747713"/>
          <p14:tracePt t="38652" x="8558213" y="730250"/>
          <p14:tracePt t="38660" x="8540750" y="704850"/>
          <p14:tracePt t="38667" x="8523288" y="679450"/>
          <p14:tracePt t="38676" x="8515350" y="663575"/>
          <p14:tracePt t="38684" x="8497888" y="620713"/>
          <p14:tracePt t="38692" x="8497888" y="603250"/>
          <p14:tracePt t="38700" x="8489950" y="595313"/>
          <p14:tracePt t="38707" x="8480425" y="577850"/>
          <p14:tracePt t="38715" x="8480425" y="569913"/>
          <p14:tracePt t="38723" x="8480425" y="560388"/>
          <p14:tracePt t="38732" x="8472488" y="560388"/>
          <p14:tracePt t="38740" x="8472488" y="552450"/>
          <p14:tracePt t="38748" x="8472488" y="534988"/>
          <p14:tracePt t="38756" x="8464550" y="534988"/>
          <p14:tracePt t="38764" x="8455025" y="527050"/>
          <p14:tracePt t="38773" x="8447088" y="509588"/>
          <p14:tracePt t="38780" x="8439150" y="501650"/>
          <p14:tracePt t="38788" x="8421688" y="492125"/>
          <p14:tracePt t="38796" x="8413750" y="476250"/>
          <p14:tracePt t="38804" x="8404225" y="466725"/>
          <p14:tracePt t="38812" x="8396288" y="458788"/>
          <p14:tracePt t="38820" x="8378825" y="441325"/>
          <p14:tracePt t="38828" x="8362950" y="441325"/>
          <p14:tracePt t="38836" x="8328025" y="425450"/>
          <p14:tracePt t="38844" x="8320088" y="415925"/>
          <p14:tracePt t="38852" x="8302625" y="415925"/>
          <p14:tracePt t="38860" x="8294688" y="415925"/>
          <p14:tracePt t="38894" x="8285163" y="415925"/>
          <p14:tracePt t="38966" x="8277225" y="415925"/>
          <p14:tracePt t="39023" x="8269288" y="433388"/>
          <p14:tracePt t="39031" x="8259763" y="441325"/>
          <p14:tracePt t="39037" x="8259763" y="458788"/>
          <p14:tracePt t="39045" x="8259763" y="466725"/>
          <p14:tracePt t="39054" x="8259763" y="492125"/>
          <p14:tracePt t="39062" x="8259763" y="501650"/>
          <p14:tracePt t="39070" x="8259763" y="509588"/>
          <p14:tracePt t="39078" x="8259763" y="519113"/>
          <p14:tracePt t="39086" x="8259763" y="527050"/>
          <p14:tracePt t="39102" x="8259763" y="534988"/>
          <p14:tracePt t="39126" x="8269288" y="534988"/>
          <p14:tracePt t="39225" x="8269288" y="527050"/>
          <p14:tracePt t="39234" x="8269288" y="519113"/>
          <p14:tracePt t="39241" x="8269288" y="509588"/>
          <p14:tracePt t="39248" x="8269288" y="501650"/>
          <p14:tracePt t="39256" x="8259763" y="492125"/>
          <p14:tracePt t="39263" x="8251825" y="492125"/>
          <p14:tracePt t="39272" x="8251825" y="484188"/>
          <p14:tracePt t="39279" x="8251825" y="476250"/>
          <p14:tracePt t="39288" x="8251825" y="466725"/>
          <p14:tracePt t="39320" x="8243888" y="466725"/>
          <p14:tracePt t="39336" x="8243888" y="458788"/>
          <p14:tracePt t="39482" x="8243888" y="450850"/>
          <p14:tracePt t="39547" x="8234363" y="450850"/>
          <p14:tracePt t="39554" x="8226425" y="450850"/>
          <p14:tracePt t="39565" x="8208963" y="450850"/>
          <p14:tracePt t="39571" x="8191500" y="441325"/>
          <p14:tracePt t="39580" x="8191500" y="433388"/>
          <p14:tracePt t="39635" x="8191500" y="425450"/>
          <p14:tracePt t="39643" x="8183563" y="425450"/>
          <p14:tracePt t="39781" x="8201025" y="441325"/>
          <p14:tracePt t="39790" x="8218488" y="450850"/>
          <p14:tracePt t="39796" x="8226425" y="458788"/>
          <p14:tracePt t="39805" x="8259763" y="476250"/>
          <p14:tracePt t="39812" x="8302625" y="492125"/>
          <p14:tracePt t="39821" x="8320088" y="519113"/>
          <p14:tracePt t="39828" x="8388350" y="552450"/>
          <p14:tracePt t="39835" x="8447088" y="569913"/>
          <p14:tracePt t="39844" x="8497888" y="603250"/>
          <p14:tracePt t="39852" x="8532813" y="628650"/>
          <p14:tracePt t="39860" x="8566150" y="646113"/>
          <p14:tracePt t="39868" x="8609013" y="671513"/>
          <p14:tracePt t="39876" x="8616950" y="688975"/>
          <p14:tracePt t="39884" x="8667750" y="730250"/>
          <p14:tracePt t="39892" x="8693150" y="747713"/>
          <p14:tracePt t="39900" x="8702675" y="765175"/>
          <p14:tracePt t="39908" x="8728075" y="798513"/>
          <p14:tracePt t="39916" x="8743950" y="833438"/>
          <p14:tracePt t="39926" x="8761413" y="858838"/>
          <p14:tracePt t="39933" x="8778875" y="884238"/>
          <p14:tracePt t="39941" x="8786813" y="909638"/>
          <p14:tracePt t="39949" x="8796338" y="925513"/>
          <p14:tracePt t="39957" x="8804275" y="942975"/>
          <p14:tracePt t="39964" x="8812213" y="960438"/>
          <p14:tracePt t="39973" x="8821738" y="977900"/>
          <p14:tracePt t="39980" x="8829675" y="985838"/>
          <p14:tracePt t="39989" x="8837613" y="1003300"/>
          <p14:tracePt t="39997" x="8837613" y="1011238"/>
          <p14:tracePt t="40114" x="8829675" y="1003300"/>
          <p14:tracePt t="40122" x="8812213" y="993775"/>
          <p14:tracePt t="40130" x="8778875" y="968375"/>
          <p14:tracePt t="40138" x="8702675" y="917575"/>
          <p14:tracePt t="40146" x="8659813" y="892175"/>
          <p14:tracePt t="40154" x="8540750" y="833438"/>
          <p14:tracePt t="40162" x="8464550" y="790575"/>
          <p14:tracePt t="40170" x="8345488" y="747713"/>
          <p14:tracePt t="40178" x="8277225" y="722313"/>
          <p14:tracePt t="40186" x="8064500" y="636588"/>
          <p14:tracePt t="40194" x="7920038" y="603250"/>
          <p14:tracePt t="40202" x="7826375" y="577850"/>
          <p14:tracePt t="40211" x="7631113" y="552450"/>
          <p14:tracePt t="40218" x="7529513" y="544513"/>
          <p14:tracePt t="40226" x="7469188" y="534988"/>
          <p14:tracePt t="40234" x="7418388" y="527050"/>
          <p14:tracePt t="40242" x="7410450" y="527050"/>
          <p14:tracePt t="40250" x="7402513" y="527050"/>
          <p14:tracePt t="40274" x="7392988" y="527050"/>
          <p14:tracePt t="40290" x="7385050" y="527050"/>
          <p14:tracePt t="40300" x="7367588" y="544513"/>
          <p14:tracePt t="40307" x="7342188" y="560388"/>
          <p14:tracePt t="40316" x="7334250" y="569913"/>
          <p14:tracePt t="40326" x="7299325" y="585788"/>
          <p14:tracePt t="40333" x="7273925" y="611188"/>
          <p14:tracePt t="40339" x="7248525" y="636588"/>
          <p14:tracePt t="40348" x="7232650" y="654050"/>
          <p14:tracePt t="40356" x="7205663" y="679450"/>
          <p14:tracePt t="40365" x="7180263" y="704850"/>
          <p14:tracePt t="40372" x="7164388" y="730250"/>
          <p14:tracePt t="40379" x="7154863" y="747713"/>
          <p14:tracePt t="40388" x="7146925" y="765175"/>
          <p14:tracePt t="40396" x="7138988" y="781050"/>
          <p14:tracePt t="40404" x="7121525" y="815975"/>
          <p14:tracePt t="40412" x="7113588" y="833438"/>
          <p14:tracePt t="40420" x="7096125" y="841375"/>
          <p14:tracePt t="40428" x="7088188" y="874713"/>
          <p14:tracePt t="40436" x="7070725" y="900113"/>
          <p14:tracePt t="40445" x="7061200" y="925513"/>
          <p14:tracePt t="40453" x="7045325" y="960438"/>
          <p14:tracePt t="40461" x="7035800" y="977900"/>
          <p14:tracePt t="40469" x="7027863" y="1003300"/>
          <p14:tracePt t="40476" x="7019925" y="1019175"/>
          <p14:tracePt t="40485" x="7010400" y="1036638"/>
          <p14:tracePt t="40494" x="6994525" y="1054100"/>
          <p14:tracePt t="40501" x="6985000" y="1062038"/>
          <p14:tracePt t="40508" x="6985000" y="1079500"/>
          <p14:tracePt t="40516" x="6977063" y="1087438"/>
          <p14:tracePt t="40525" x="6969125" y="1104900"/>
          <p14:tracePt t="40533" x="6959600" y="1112838"/>
          <p14:tracePt t="40541" x="6951663" y="1122363"/>
          <p14:tracePt t="40550" x="6951663" y="1130300"/>
          <p14:tracePt t="40558" x="6951663" y="1138238"/>
          <p14:tracePt t="40565" x="6943725" y="1147763"/>
          <p14:tracePt t="40626" x="6934200" y="1147763"/>
          <p14:tracePt t="40666" x="6934200" y="1104900"/>
          <p14:tracePt t="40673" x="6959600" y="1054100"/>
          <p14:tracePt t="40682" x="6969125" y="1028700"/>
          <p14:tracePt t="40689" x="7019925" y="960438"/>
          <p14:tracePt t="40698" x="7053263" y="925513"/>
          <p14:tracePt t="40706" x="7113588" y="841375"/>
          <p14:tracePt t="40714" x="7180263" y="781050"/>
          <p14:tracePt t="40722" x="7248525" y="722313"/>
          <p14:tracePt t="40730" x="7350125" y="654050"/>
          <p14:tracePt t="40738" x="7402513" y="611188"/>
          <p14:tracePt t="40746" x="7512050" y="544513"/>
          <p14:tracePt t="40754" x="7562850" y="501650"/>
          <p14:tracePt t="40762" x="7613650" y="458788"/>
          <p14:tracePt t="40770" x="7639050" y="441325"/>
          <p14:tracePt t="40778" x="7656513" y="425450"/>
          <p14:tracePt t="40786" x="7673975" y="415925"/>
          <p14:tracePt t="40794" x="7681913" y="407988"/>
          <p14:tracePt t="40802" x="7681913" y="400050"/>
          <p14:tracePt t="40924" x="7673975" y="400050"/>
          <p14:tracePt t="40932" x="7666038" y="407988"/>
          <p14:tracePt t="40940" x="7639050" y="433388"/>
          <p14:tracePt t="40948" x="7597775" y="458788"/>
          <p14:tracePt t="40956" x="7546975" y="492125"/>
          <p14:tracePt t="40964" x="7486650" y="544513"/>
          <p14:tracePt t="40972" x="7443788" y="577850"/>
          <p14:tracePt t="40980" x="7392988" y="620713"/>
          <p14:tracePt t="40988" x="7342188" y="671513"/>
          <p14:tracePt t="40996" x="7291388" y="714375"/>
          <p14:tracePt t="41004" x="7258050" y="755650"/>
          <p14:tracePt t="41012" x="7197725" y="815975"/>
          <p14:tracePt t="41020" x="7164388" y="858838"/>
          <p14:tracePt t="41028" x="7121525" y="909638"/>
          <p14:tracePt t="41036" x="7104063" y="960438"/>
          <p14:tracePt t="41044" x="7088188" y="977900"/>
          <p14:tracePt t="41052" x="7070725" y="1011238"/>
          <p14:tracePt t="41060" x="7061200" y="1036638"/>
          <p14:tracePt t="41068" x="7053263" y="1062038"/>
          <p14:tracePt t="41076" x="7045325" y="1079500"/>
          <p14:tracePt t="41084" x="7035800" y="1087438"/>
          <p14:tracePt t="41092" x="7035800" y="1096963"/>
          <p14:tracePt t="41100" x="7035800" y="1104900"/>
          <p14:tracePt t="41108" x="7035800" y="1112838"/>
          <p14:tracePt t="41116" x="7035800" y="1122363"/>
          <p14:tracePt t="41126" x="7035800" y="1130300"/>
          <p14:tracePt t="41132" x="7027863" y="1130300"/>
          <p14:tracePt t="41206" x="7035800" y="1122363"/>
          <p14:tracePt t="41214" x="7045325" y="1096963"/>
          <p14:tracePt t="41222" x="7096125" y="1044575"/>
          <p14:tracePt t="41230" x="7164388" y="960438"/>
          <p14:tracePt t="41238" x="7215188" y="900113"/>
          <p14:tracePt t="41246" x="7258050" y="849313"/>
          <p14:tracePt t="41254" x="7308850" y="790575"/>
          <p14:tracePt t="41262" x="7350125" y="739775"/>
          <p14:tracePt t="41270" x="7435850" y="654050"/>
          <p14:tracePt t="41278" x="7494588" y="603250"/>
          <p14:tracePt t="41286" x="7537450" y="577850"/>
          <p14:tracePt t="41294" x="7597775" y="519113"/>
          <p14:tracePt t="41302" x="7648575" y="492125"/>
          <p14:tracePt t="41310" x="7699375" y="458788"/>
          <p14:tracePt t="41318" x="7724775" y="450850"/>
          <p14:tracePt t="41334" x="7732713" y="441325"/>
          <p14:tracePt t="41342" x="7742238" y="441325"/>
          <p14:tracePt t="41367" x="7750175" y="441325"/>
          <p14:tracePt t="41383" x="7758113" y="441325"/>
          <p14:tracePt t="41390" x="7783513" y="441325"/>
          <p14:tracePt t="41399" x="7818438" y="450850"/>
          <p14:tracePt t="41406" x="7835900" y="458788"/>
          <p14:tracePt t="41418" x="7894638" y="476250"/>
          <p14:tracePt t="41426" x="7954963" y="501650"/>
          <p14:tracePt t="41434" x="8013700" y="519113"/>
          <p14:tracePt t="41444" x="8132763" y="560388"/>
          <p14:tracePt t="41453" x="8201025" y="595313"/>
          <p14:tracePt t="41460" x="8302625" y="646113"/>
          <p14:tracePt t="41468" x="8345488" y="663575"/>
          <p14:tracePt t="41476" x="8413750" y="704850"/>
          <p14:tracePt t="41483" x="8472488" y="739775"/>
          <p14:tracePt t="41492" x="8507413" y="755650"/>
          <p14:tracePt t="41500" x="8523288" y="765175"/>
          <p14:tracePt t="41507" x="8540750" y="781050"/>
          <p14:tracePt t="41516" x="8566150" y="798513"/>
          <p14:tracePt t="41524" x="8591550" y="815975"/>
          <p14:tracePt t="41532" x="8591550" y="833438"/>
          <p14:tracePt t="41540" x="8609013" y="833438"/>
          <p14:tracePt t="41548" x="8624888" y="849313"/>
          <p14:tracePt t="41557" x="8642350" y="866775"/>
          <p14:tracePt t="41564" x="8659813" y="892175"/>
          <p14:tracePt t="41574" x="8667750" y="909638"/>
          <p14:tracePt t="41580" x="8677275" y="917575"/>
          <p14:tracePt t="41589" x="8677275" y="935038"/>
          <p14:tracePt t="41596" x="8685213" y="952500"/>
          <p14:tracePt t="41604" x="8685213" y="968375"/>
          <p14:tracePt t="41746" x="8685213" y="960438"/>
          <p14:tracePt t="41754" x="8677275" y="942975"/>
          <p14:tracePt t="41762" x="8677275" y="917575"/>
          <p14:tracePt t="41770" x="8677275" y="884238"/>
          <p14:tracePt t="41778" x="8677275" y="874713"/>
          <p14:tracePt t="41786" x="8677275" y="866775"/>
          <p14:tracePt t="41794" x="8693150" y="858838"/>
          <p14:tracePt t="41802" x="8710613" y="849313"/>
          <p14:tracePt t="41811" x="8728075" y="849313"/>
          <p14:tracePt t="41819" x="8743950" y="841375"/>
          <p14:tracePt t="41843" x="8753475" y="841375"/>
          <p14:tracePt t="41851" x="8761413" y="841375"/>
          <p14:tracePt t="41874" x="8769350" y="841375"/>
          <p14:tracePt t="41890" x="8769350" y="833438"/>
          <p14:tracePt t="42029" x="8769350" y="823913"/>
          <p14:tracePt t="42132" x="8769350" y="833438"/>
          <p14:tracePt t="42286" x="8769350" y="823913"/>
          <p14:tracePt t="42295" x="8718550" y="808038"/>
          <p14:tracePt t="42303" x="8667750" y="781050"/>
          <p14:tracePt t="42310" x="8609013" y="755650"/>
          <p14:tracePt t="42318" x="8532813" y="722313"/>
          <p14:tracePt t="42326" x="8447088" y="704850"/>
          <p14:tracePt t="42334" x="8370888" y="679450"/>
          <p14:tracePt t="42342" x="8269288" y="646113"/>
          <p14:tracePt t="42350" x="8208963" y="611188"/>
          <p14:tracePt t="42358" x="8158163" y="595313"/>
          <p14:tracePt t="42366" x="8099425" y="577850"/>
          <p14:tracePt t="42374" x="8064500" y="569913"/>
          <p14:tracePt t="42382" x="8039100" y="560388"/>
          <p14:tracePt t="42390" x="8031163" y="552450"/>
          <p14:tracePt t="42398" x="8013700" y="544513"/>
          <p14:tracePt t="42406" x="7996238" y="534988"/>
          <p14:tracePt t="42414" x="7988300" y="534988"/>
          <p14:tracePt t="42430" x="7970838" y="534988"/>
          <p14:tracePt t="42439" x="7954963" y="534988"/>
          <p14:tracePt t="42446" x="7945438" y="534988"/>
          <p14:tracePt t="42455" x="7920038" y="534988"/>
          <p14:tracePt t="42462" x="7912100" y="534988"/>
          <p14:tracePt t="42470" x="7886700" y="534988"/>
          <p14:tracePt t="42478" x="7843838" y="534988"/>
          <p14:tracePt t="42485" x="7818438" y="534988"/>
          <p14:tracePt t="42494" x="7800975" y="534988"/>
          <p14:tracePt t="42502" x="7783513" y="534988"/>
          <p14:tracePt t="42510" x="7767638" y="534988"/>
          <p14:tracePt t="42526" x="7742238" y="534988"/>
          <p14:tracePt t="42542" x="7724775" y="534988"/>
          <p14:tracePt t="42553" x="7716838" y="534988"/>
          <p14:tracePt t="42563" x="7707313" y="534988"/>
          <p14:tracePt t="42574" x="7691438" y="534988"/>
          <p14:tracePt t="42589" x="7673975" y="534988"/>
          <p14:tracePt t="42597" x="7656513" y="534988"/>
          <p14:tracePt t="42613" x="7631113" y="534988"/>
          <p14:tracePt t="42621" x="7631113" y="527050"/>
          <p14:tracePt t="42629" x="7613650" y="527050"/>
          <p14:tracePt t="42637" x="7605713" y="519113"/>
          <p14:tracePt t="42645" x="7605713" y="509588"/>
          <p14:tracePt t="42659" x="7597775" y="509588"/>
          <p14:tracePt t="42668" x="7588250" y="501650"/>
          <p14:tracePt t="42675" x="7588250" y="492125"/>
          <p14:tracePt t="42692" x="7580313" y="484188"/>
          <p14:tracePt t="42700" x="7572375" y="476250"/>
          <p14:tracePt t="42707" x="7562850" y="466725"/>
          <p14:tracePt t="42723" x="7546975" y="450850"/>
          <p14:tracePt t="42732" x="7537450" y="441325"/>
          <p14:tracePt t="42748" x="7521575" y="433388"/>
          <p14:tracePt t="42756" x="7512050" y="425450"/>
          <p14:tracePt t="42764" x="7504113" y="425450"/>
          <p14:tracePt t="42772" x="7494588" y="415925"/>
          <p14:tracePt t="42780" x="7486650" y="415925"/>
          <p14:tracePt t="42788" x="7469188" y="415925"/>
          <p14:tracePt t="42796" x="7453313" y="407988"/>
          <p14:tracePt t="42804" x="7435850" y="407988"/>
          <p14:tracePt t="42812" x="7410450" y="407988"/>
          <p14:tracePt t="42820" x="7385050" y="407988"/>
          <p14:tracePt t="42828" x="7359650" y="407988"/>
          <p14:tracePt t="42841" x="7334250" y="407988"/>
          <p14:tracePt t="42846" x="7316788" y="407988"/>
          <p14:tracePt t="42854" x="7308850" y="407988"/>
          <p14:tracePt t="42863" x="7299325" y="407988"/>
          <p14:tracePt t="42870" x="7283450" y="407988"/>
          <p14:tracePt t="42879" x="7265988" y="415925"/>
          <p14:tracePt t="42886" x="7248525" y="433388"/>
          <p14:tracePt t="42895" x="7232650" y="450850"/>
          <p14:tracePt t="42903" x="7205663" y="466725"/>
          <p14:tracePt t="42911" x="7189788" y="492125"/>
          <p14:tracePt t="42919" x="7180263" y="501650"/>
          <p14:tracePt t="42928" x="7164388" y="519113"/>
          <p14:tracePt t="42935" x="7146925" y="544513"/>
          <p14:tracePt t="42944" x="7129463" y="560388"/>
          <p14:tracePt t="42951" x="7113588" y="585788"/>
          <p14:tracePt t="42960" x="7104063" y="595313"/>
          <p14:tracePt t="42966" x="7104063" y="603250"/>
          <p14:tracePt t="42974" x="7104063" y="611188"/>
          <p14:tracePt t="42983" x="7096125" y="611188"/>
          <p14:tracePt t="42991" x="7096125" y="620713"/>
          <p14:tracePt t="43197" x="7096125" y="603250"/>
          <p14:tracePt t="43204" x="7104063" y="585788"/>
          <p14:tracePt t="43221" x="7121525" y="569913"/>
          <p14:tracePt t="43228" x="7138988" y="552450"/>
          <p14:tracePt t="43236" x="7154863" y="534988"/>
          <p14:tracePt t="43252" x="7164388" y="527050"/>
          <p14:tracePt t="43260" x="7180263" y="519113"/>
          <p14:tracePt t="43284" x="7189788" y="519113"/>
          <p14:tracePt t="43292" x="7197725" y="519113"/>
          <p14:tracePt t="43316" x="7197725" y="527050"/>
          <p14:tracePt t="43323" x="7197725" y="552450"/>
          <p14:tracePt t="43332" x="7197725" y="585788"/>
          <p14:tracePt t="43339" x="7197725" y="628650"/>
          <p14:tracePt t="43348" x="7197725" y="646113"/>
          <p14:tracePt t="43471" x="7215188" y="636588"/>
          <p14:tracePt t="43479" x="7232650" y="611188"/>
          <p14:tracePt t="43487" x="7232650" y="595313"/>
          <p14:tracePt t="43495" x="7248525" y="569913"/>
          <p14:tracePt t="43510" x="7248525" y="552450"/>
          <p14:tracePt t="43518" x="7248525" y="534988"/>
          <p14:tracePt t="43526" x="7248525" y="527050"/>
          <p14:tracePt t="43534" x="7248525" y="509588"/>
          <p14:tracePt t="43542" x="7248525" y="501650"/>
          <p14:tracePt t="43550" x="7248525" y="484188"/>
          <p14:tracePt t="43557" x="7248525" y="476250"/>
          <p14:tracePt t="43599" x="7248525" y="466725"/>
          <p14:tracePt t="43623" x="7248525" y="458788"/>
          <p14:tracePt t="43988" x="7248525" y="450850"/>
          <p14:tracePt t="44034" x="7248525" y="441325"/>
          <p14:tracePt t="44043" x="7240588" y="441325"/>
          <p14:tracePt t="44051" x="7240588" y="433388"/>
          <p14:tracePt t="44075" x="7232650" y="433388"/>
          <p14:tracePt t="44090" x="7232650" y="425450"/>
          <p14:tracePt t="44122" x="7232650" y="415925"/>
          <p14:tracePt t="44228" x="7232650" y="407988"/>
          <p14:tracePt t="44244" x="7223125" y="407988"/>
          <p14:tracePt t="44253" x="7223125" y="400050"/>
          <p14:tracePt t="44261" x="7215188" y="400050"/>
          <p14:tracePt t="44269" x="7215188" y="390525"/>
          <p14:tracePt t="44276" x="7205663" y="390525"/>
          <p14:tracePt t="44300" x="7197725" y="390525"/>
          <p14:tracePt t="44534" x="7189788" y="390525"/>
          <p14:tracePt t="44543" x="7189788" y="407988"/>
          <p14:tracePt t="44550" x="7180263" y="415925"/>
          <p14:tracePt t="44558" x="7172325" y="425450"/>
          <p14:tracePt t="44566" x="7154863" y="450850"/>
          <p14:tracePt t="44574" x="7154863" y="458788"/>
          <p14:tracePt t="44583" x="7146925" y="476250"/>
          <p14:tracePt t="44590" x="7146925" y="501650"/>
          <p14:tracePt t="44598" x="7138988" y="519113"/>
          <p14:tracePt t="44607" x="7138988" y="544513"/>
          <p14:tracePt t="44614" x="7138988" y="569913"/>
          <p14:tracePt t="44624" x="7129463" y="595313"/>
          <p14:tracePt t="44631" x="7129463" y="611188"/>
          <p14:tracePt t="44638" x="7129463" y="628650"/>
          <p14:tracePt t="44646" x="7129463" y="663575"/>
          <p14:tracePt t="44653" x="7129463" y="671513"/>
          <p14:tracePt t="44662" x="7129463" y="696913"/>
          <p14:tracePt t="44670" x="7129463" y="704850"/>
          <p14:tracePt t="44677" x="7138988" y="730250"/>
          <p14:tracePt t="44686" x="7146925" y="747713"/>
          <p14:tracePt t="44694" x="7154863" y="773113"/>
          <p14:tracePt t="44702" x="7154863" y="781050"/>
          <p14:tracePt t="44710" x="7164388" y="798513"/>
          <p14:tracePt t="44717" x="7172325" y="815975"/>
          <p14:tracePt t="44726" x="7180263" y="815975"/>
          <p14:tracePt t="44734" x="7180263" y="823913"/>
          <p14:tracePt t="44742" x="7189788" y="833438"/>
          <p14:tracePt t="44849" x="7189788" y="841375"/>
          <p14:tracePt t="44857" x="7205663" y="841375"/>
          <p14:tracePt t="44865" x="7215188" y="849313"/>
          <p14:tracePt t="44873" x="7215188" y="858838"/>
          <p14:tracePt t="44881" x="7223125" y="858838"/>
          <p14:tracePt t="44889" x="7240588" y="866775"/>
          <p14:tracePt t="44913" x="7248525" y="874713"/>
          <p14:tracePt t="44921" x="7258050" y="874713"/>
          <p14:tracePt t="44937" x="7265988" y="884238"/>
          <p14:tracePt t="44960" x="7283450" y="909638"/>
          <p14:tracePt t="44969" x="7291388" y="917575"/>
          <p14:tracePt t="44976" x="7308850" y="935038"/>
          <p14:tracePt t="44985" x="7316788" y="952500"/>
          <p14:tracePt t="44993" x="7324725" y="977900"/>
          <p14:tracePt t="45001" x="7350125" y="1019175"/>
          <p14:tracePt t="45010" x="7367588" y="1044575"/>
          <p14:tracePt t="45015" x="7392988" y="1069975"/>
          <p14:tracePt t="45023" x="7402513" y="1079500"/>
          <p14:tracePt t="45032" x="7410450" y="1096963"/>
          <p14:tracePt t="45040" x="7418388" y="1104900"/>
          <p14:tracePt t="45048" x="7427913" y="1122363"/>
          <p14:tracePt t="45218" x="7418388" y="1122363"/>
          <p14:tracePt t="45233" x="7402513" y="1112838"/>
          <p14:tracePt t="45242" x="7392988" y="1104900"/>
          <p14:tracePt t="45258" x="7385050" y="1104900"/>
          <p14:tracePt t="45266" x="7377113" y="1096963"/>
          <p14:tracePt t="45274" x="7367588" y="1087438"/>
          <p14:tracePt t="45290" x="7367588" y="1079500"/>
          <p14:tracePt t="45298" x="7359650" y="1079500"/>
          <p14:tracePt t="45346" x="7350125" y="1079500"/>
          <p14:tracePt t="45372" x="7350125" y="1069975"/>
          <p14:tracePt t="45380" x="7342188" y="1062038"/>
          <p14:tracePt t="45387" x="7334250" y="1062038"/>
          <p14:tracePt t="45396" x="7334250" y="1054100"/>
          <p14:tracePt t="45403" x="7324725" y="1044575"/>
          <p14:tracePt t="45412" x="7324725" y="1036638"/>
          <p14:tracePt t="45420" x="7324725" y="1028700"/>
          <p14:tracePt t="45428" x="7316788" y="1011238"/>
          <p14:tracePt t="45436" x="7316788" y="993775"/>
          <p14:tracePt t="45444" x="7316788" y="968375"/>
          <p14:tracePt t="45452" x="7316788" y="942975"/>
          <p14:tracePt t="45460" x="7316788" y="935038"/>
          <p14:tracePt t="45468" x="7316788" y="909638"/>
          <p14:tracePt t="45476" x="7316788" y="900113"/>
          <p14:tracePt t="45492" x="7316788" y="884238"/>
          <p14:tracePt t="45500" x="7324725" y="874713"/>
          <p14:tracePt t="45508" x="7342188" y="866775"/>
          <p14:tracePt t="45516" x="7350125" y="858838"/>
          <p14:tracePt t="45524" x="7402513" y="841375"/>
          <p14:tracePt t="45532" x="7435850" y="823913"/>
          <p14:tracePt t="45541" x="7494588" y="798513"/>
          <p14:tracePt t="45548" x="7537450" y="790575"/>
          <p14:tracePt t="45557" x="7613650" y="773113"/>
          <p14:tracePt t="45564" x="7639050" y="765175"/>
          <p14:tracePt t="45574" x="7691438" y="755650"/>
          <p14:tracePt t="45580" x="7724775" y="747713"/>
          <p14:tracePt t="45588" x="7758113" y="747713"/>
          <p14:tracePt t="45596" x="7783513" y="739775"/>
          <p14:tracePt t="45614" x="7793038" y="739775"/>
          <p14:tracePt t="45631" x="7800975" y="739775"/>
          <p14:tracePt t="45710" x="7810500" y="739775"/>
          <p14:tracePt t="45783" x="7818438" y="739775"/>
          <p14:tracePt t="45984" x="7826375" y="747713"/>
          <p14:tracePt t="45992" x="7826375" y="755650"/>
          <p14:tracePt t="46008" x="7826375" y="773113"/>
          <p14:tracePt t="46017" x="7826375" y="781050"/>
          <p14:tracePt t="46032" x="7826375" y="790575"/>
          <p14:tracePt t="46040" x="7826375" y="808038"/>
          <p14:tracePt t="46056" x="7818438" y="808038"/>
          <p14:tracePt t="46064" x="7810500" y="823913"/>
          <p14:tracePt t="46074" x="7810500" y="833438"/>
          <p14:tracePt t="46080" x="7810500" y="849313"/>
          <p14:tracePt t="46090" x="7810500" y="866775"/>
          <p14:tracePt t="46096" x="7810500" y="874713"/>
          <p14:tracePt t="46144" x="7810500" y="866775"/>
          <p14:tracePt t="46153" x="7810500" y="858838"/>
          <p14:tracePt t="46160" x="7810500" y="849313"/>
          <p14:tracePt t="46168" x="7810500" y="823913"/>
          <p14:tracePt t="46176" x="7826375" y="773113"/>
          <p14:tracePt t="46187" x="7835900" y="739775"/>
          <p14:tracePt t="46192" x="7835900" y="722313"/>
          <p14:tracePt t="46203" x="7835900" y="714375"/>
          <p14:tracePt t="46209" x="7835900" y="704850"/>
          <p14:tracePt t="46220" x="7826375" y="696913"/>
          <p14:tracePt t="46225" x="7810500" y="696913"/>
          <p14:tracePt t="46234" x="7800975" y="696913"/>
          <p14:tracePt t="46251" x="7783513" y="696913"/>
          <p14:tracePt t="46258" x="7775575" y="714375"/>
          <p14:tracePt t="46266" x="7758113" y="722313"/>
          <p14:tracePt t="46274" x="7724775" y="765175"/>
          <p14:tracePt t="46283" x="7699375" y="798513"/>
          <p14:tracePt t="46290" x="7656513" y="833438"/>
          <p14:tracePt t="46298" x="7605713" y="900113"/>
          <p14:tracePt t="46307" x="7512050" y="968375"/>
          <p14:tracePt t="46314" x="7410450" y="1054100"/>
          <p14:tracePt t="46324" x="7273925" y="1130300"/>
          <p14:tracePt t="46331" x="7205663" y="1173163"/>
          <p14:tracePt t="46339" x="7027863" y="1266825"/>
          <p14:tracePt t="46346" x="6865938" y="1343025"/>
          <p14:tracePt t="46355" x="6738938" y="1401763"/>
          <p14:tracePt t="46363" x="6645275" y="1436688"/>
          <p14:tracePt t="46371" x="6442075" y="1495425"/>
          <p14:tracePt t="46378" x="6338888" y="1530350"/>
          <p14:tracePt t="46386" x="6272213" y="1546225"/>
          <p14:tracePt t="46394" x="6153150" y="1631950"/>
          <p14:tracePt t="46402" x="6102350" y="1674813"/>
          <p14:tracePt t="46410" x="6034088" y="1766888"/>
          <p14:tracePt t="46418" x="5999163" y="1844675"/>
          <p14:tracePt t="46426" x="5999163" y="1870075"/>
          <p14:tracePt t="46434" x="5999163" y="1895475"/>
          <p14:tracePt t="46549" x="6008688" y="1885950"/>
          <p14:tracePt t="46557" x="6024563" y="1878013"/>
          <p14:tracePt t="46565" x="6049963" y="1827213"/>
          <p14:tracePt t="46574" x="6076950" y="1776413"/>
          <p14:tracePt t="46581" x="6076950" y="1758950"/>
          <p14:tracePt t="46590" x="6076950" y="1733550"/>
          <p14:tracePt t="46596" x="6042025" y="1716088"/>
          <p14:tracePt t="46608" x="6008688" y="1725613"/>
          <p14:tracePt t="46613" x="5940425" y="1733550"/>
          <p14:tracePt t="46623" x="5897563" y="1766888"/>
          <p14:tracePt t="46628" x="5846763" y="1793875"/>
          <p14:tracePt t="46637" x="5684838" y="1903413"/>
          <p14:tracePt t="46644" x="5565775" y="1963738"/>
          <p14:tracePt t="46651" x="5302250" y="2116138"/>
          <p14:tracePt t="46662" x="4997450" y="2278063"/>
          <p14:tracePt t="46668" x="4691063" y="2438400"/>
          <p14:tracePt t="46675" x="4316413" y="2676525"/>
          <p14:tracePt t="46684" x="4002088" y="2863850"/>
          <p14:tracePt t="46692" x="3552825" y="3109913"/>
          <p14:tracePt t="46700" x="3238500" y="3289300"/>
          <p14:tracePt t="46707" x="2965450" y="3433763"/>
          <p14:tracePt t="46716" x="2574925" y="3603625"/>
          <p14:tracePt t="46723" x="2227263" y="3730625"/>
          <p14:tracePt t="46732" x="2082800" y="3773488"/>
          <p14:tracePt t="46740" x="1870075" y="3841750"/>
          <p14:tracePt t="46748" x="1766888" y="3867150"/>
          <p14:tracePt t="46758" x="1690688" y="3883025"/>
          <p14:tracePt t="46766" x="1589088" y="3908425"/>
          <p14:tracePt t="46774" x="1504950" y="3943350"/>
          <p14:tracePt t="46782" x="1452563" y="3960813"/>
          <p14:tracePt t="46789" x="1436688" y="3976688"/>
          <p14:tracePt t="46798" x="1419225" y="3994150"/>
          <p14:tracePt t="46805" x="1419225" y="4027488"/>
          <p14:tracePt t="46813" x="1419225" y="4052888"/>
          <p14:tracePt t="46822" x="1444625" y="4070350"/>
          <p14:tracePt t="46830" x="1477963" y="4079875"/>
          <p14:tracePt t="46838" x="1520825" y="4079875"/>
          <p14:tracePt t="46950" x="1520825" y="4070350"/>
          <p14:tracePt t="46957" x="1538288" y="4019550"/>
          <p14:tracePt t="46966" x="1546225" y="3994150"/>
          <p14:tracePt t="46974" x="1546225" y="3976688"/>
          <p14:tracePt t="46982" x="1546225" y="3960813"/>
          <p14:tracePt t="46990" x="1546225" y="3943350"/>
          <p14:tracePt t="46998" x="1546225" y="3925888"/>
          <p14:tracePt t="47006" x="1546225" y="3917950"/>
          <p14:tracePt t="47014" x="1546225" y="3900488"/>
          <p14:tracePt t="47024" x="1546225" y="3892550"/>
          <p14:tracePt t="47030" x="1546225" y="3883025"/>
          <p14:tracePt t="47041" x="1546225" y="3875088"/>
          <p14:tracePt t="47089" x="1546225" y="3883025"/>
          <p14:tracePt t="47096" x="1546225" y="3892550"/>
          <p14:tracePt t="47104" x="1546225" y="3900488"/>
          <p14:tracePt t="47112" x="1546225" y="3908425"/>
          <p14:tracePt t="47128" x="1546225" y="3917950"/>
          <p14:tracePt t="47144" x="1546225" y="3925888"/>
          <p14:tracePt t="47852" x="1546225" y="3935413"/>
          <p14:tracePt t="47860" x="1546225" y="3951288"/>
          <p14:tracePt t="47870" x="1546225" y="3968750"/>
          <p14:tracePt t="47876" x="1555750" y="3994150"/>
          <p14:tracePt t="47886" x="1555750" y="4019550"/>
          <p14:tracePt t="47892" x="1563688" y="4037013"/>
          <p14:tracePt t="47902" x="1563688" y="4044950"/>
          <p14:tracePt t="47908" x="1563688" y="4070350"/>
          <p14:tracePt t="47918" x="1571625" y="4087813"/>
          <p14:tracePt t="47926" x="1571625" y="4095750"/>
          <p14:tracePt t="47934" x="1581150" y="4113213"/>
          <p14:tracePt t="47942" x="1581150" y="4121150"/>
          <p14:tracePt t="47959" x="1581150" y="4146550"/>
          <p14:tracePt t="47966" x="1581150" y="4156075"/>
          <p14:tracePt t="47974" x="1589088" y="4156075"/>
          <p14:tracePt t="47982" x="1589088" y="4171950"/>
          <p14:tracePt t="48006" x="1589088" y="4181475"/>
          <p14:tracePt t="48023" x="1589088" y="4189413"/>
          <p14:tracePt t="48039" x="1589088" y="4197350"/>
          <p14:tracePt t="48078" x="1589088" y="4206875"/>
          <p14:tracePt t="48264" x="1589088" y="4197350"/>
          <p14:tracePt t="48273" x="1589088" y="4181475"/>
          <p14:tracePt t="48280" x="1589088" y="4171950"/>
          <p14:tracePt t="48289" x="1589088" y="4164013"/>
          <p14:tracePt t="48296" x="1589088" y="4156075"/>
          <p14:tracePt t="48304" x="1589088" y="4146550"/>
          <p14:tracePt t="48313" x="1589088" y="4130675"/>
          <p14:tracePt t="48321" x="1589088" y="4121150"/>
          <p14:tracePt t="48328" x="1589088" y="4105275"/>
          <p14:tracePt t="48336" x="1589088" y="4087813"/>
          <p14:tracePt t="48344" x="1589088" y="4079875"/>
          <p14:tracePt t="48353" x="1589088" y="4062413"/>
          <p14:tracePt t="48360" x="1589088" y="4044950"/>
          <p14:tracePt t="48368" x="1589088" y="4027488"/>
          <p14:tracePt t="48376" x="1589088" y="4011613"/>
          <p14:tracePt t="48384" x="1589088" y="3994150"/>
          <p14:tracePt t="48393" x="1589088" y="3976688"/>
          <p14:tracePt t="48400" x="1589088" y="3968750"/>
          <p14:tracePt t="48411" x="1589088" y="3951288"/>
          <p14:tracePt t="48416" x="1589088" y="3935413"/>
          <p14:tracePt t="48426" x="1597025" y="3935413"/>
          <p14:tracePt t="48434" x="1606550" y="3917950"/>
          <p14:tracePt t="48441" x="1614488" y="3900488"/>
          <p14:tracePt t="48450" x="1614488" y="3892550"/>
          <p14:tracePt t="48457" x="1631950" y="3875088"/>
          <p14:tracePt t="48466" x="1639888" y="3857625"/>
          <p14:tracePt t="48474" x="1649413" y="3841750"/>
          <p14:tracePt t="48482" x="1665288" y="3832225"/>
          <p14:tracePt t="48491" x="1690688" y="3816350"/>
          <p14:tracePt t="48498" x="1708150" y="3790950"/>
          <p14:tracePt t="48507" x="1733550" y="3773488"/>
          <p14:tracePt t="48514" x="1766888" y="3756025"/>
          <p14:tracePt t="48524" x="1801813" y="3738563"/>
          <p14:tracePt t="48530" x="1819275" y="3730625"/>
          <p14:tracePt t="48539" x="1852613" y="3705225"/>
          <p14:tracePt t="48547" x="1878013" y="3687763"/>
          <p14:tracePt t="48555" x="1903413" y="3679825"/>
          <p14:tracePt t="48563" x="1928813" y="3662363"/>
          <p14:tracePt t="48570" x="1963738" y="3646488"/>
          <p14:tracePt t="48578" x="1997075" y="3629025"/>
          <p14:tracePt t="48586" x="2030413" y="3611563"/>
          <p14:tracePt t="48594" x="2039938" y="3603625"/>
          <p14:tracePt t="48603" x="2047875" y="3603625"/>
          <p14:tracePt t="48610" x="2055813" y="3594100"/>
          <p14:tracePt t="48642" x="2055813" y="3586163"/>
          <p14:tracePt t="48666" x="2055813" y="3578225"/>
          <p14:tracePt t="48674" x="2055813" y="3560763"/>
          <p14:tracePt t="48683" x="2047875" y="3560763"/>
          <p14:tracePt t="48690" x="2047875" y="3543300"/>
          <p14:tracePt t="48700" x="2030413" y="3535363"/>
          <p14:tracePt t="48706" x="2022475" y="3517900"/>
          <p14:tracePt t="48716" x="2005013" y="3517900"/>
          <p14:tracePt t="48722" x="1997075" y="3502025"/>
          <p14:tracePt t="48732" x="1997075" y="3484563"/>
          <p14:tracePt t="48738" x="1979613" y="3475038"/>
          <p14:tracePt t="48747" x="1971675" y="3467100"/>
          <p14:tracePt t="48756" x="1971675" y="3459163"/>
          <p14:tracePt t="48764" x="1971675" y="3449638"/>
          <p14:tracePt t="48772" x="1963738" y="3449638"/>
          <p14:tracePt t="48780" x="1963738" y="3433763"/>
          <p14:tracePt t="48788" x="1963738" y="3424238"/>
          <p14:tracePt t="48804" x="1963738" y="3408363"/>
          <p14:tracePt t="48812" x="1963738" y="3398838"/>
          <p14:tracePt t="48828" x="1963738" y="3382963"/>
          <p14:tracePt t="48836" x="1963738" y="3373438"/>
          <p14:tracePt t="48844" x="1963738" y="3365500"/>
          <p14:tracePt t="48852" x="1963738" y="3348038"/>
          <p14:tracePt t="48860" x="1963738" y="3340100"/>
          <p14:tracePt t="48868" x="1963738" y="3314700"/>
          <p14:tracePt t="48876" x="1963738" y="3297238"/>
          <p14:tracePt t="48884" x="1963738" y="3289300"/>
          <p14:tracePt t="48892" x="1963738" y="3279775"/>
          <p14:tracePt t="48900" x="1963738" y="3271838"/>
          <p14:tracePt t="48908" x="1963738" y="3263900"/>
          <p14:tracePt t="48916" x="1963738" y="3254375"/>
          <p14:tracePt t="48924" x="1963738" y="3246438"/>
          <p14:tracePt t="48932" x="1963738" y="3238500"/>
          <p14:tracePt t="48940" x="1963738" y="3228975"/>
          <p14:tracePt t="48964" x="1963738" y="3221038"/>
          <p14:tracePt t="48974" x="1963738" y="3203575"/>
          <p14:tracePt t="48996" x="1971675" y="3195638"/>
          <p14:tracePt t="49006" x="1971675" y="3186113"/>
          <p14:tracePt t="49012" x="1979613" y="3178175"/>
          <p14:tracePt t="49023" x="1989138" y="3170238"/>
          <p14:tracePt t="49030" x="1997075" y="3152775"/>
          <p14:tracePt t="49039" x="2005013" y="3144838"/>
          <p14:tracePt t="49046" x="2014538" y="3135313"/>
          <p14:tracePt t="49054" x="2030413" y="3119438"/>
          <p14:tracePt t="49062" x="2047875" y="3101975"/>
          <p14:tracePt t="49070" x="2065338" y="3084513"/>
          <p14:tracePt t="49078" x="2082800" y="3076575"/>
          <p14:tracePt t="49086" x="2116138" y="3059113"/>
          <p14:tracePt t="49094" x="2159000" y="3033713"/>
          <p14:tracePt t="49101" x="2192338" y="3025775"/>
          <p14:tracePt t="49110" x="2227263" y="3016250"/>
          <p14:tracePt t="49118" x="2303463" y="3008313"/>
          <p14:tracePt t="49126" x="2362200" y="3000375"/>
          <p14:tracePt t="49133" x="2413000" y="3000375"/>
          <p14:tracePt t="49142" x="2473325" y="3000375"/>
          <p14:tracePt t="49149" x="2524125" y="3008313"/>
          <p14:tracePt t="49157" x="2557463" y="3025775"/>
          <p14:tracePt t="49166" x="2574925" y="3041650"/>
          <p14:tracePt t="49174" x="2617788" y="3094038"/>
          <p14:tracePt t="49182" x="2643188" y="3127375"/>
          <p14:tracePt t="49191" x="2651125" y="3152775"/>
          <p14:tracePt t="49197" x="2676525" y="3186113"/>
          <p14:tracePt t="49206" x="2701925" y="3238500"/>
          <p14:tracePt t="49214" x="2711450" y="3263900"/>
          <p14:tracePt t="49222" x="2727325" y="3314700"/>
          <p14:tracePt t="49230" x="2762250" y="3373438"/>
          <p14:tracePt t="49238" x="2770188" y="3408363"/>
          <p14:tracePt t="49246" x="2787650" y="3459163"/>
          <p14:tracePt t="49256" x="2795588" y="3492500"/>
          <p14:tracePt t="49262" x="2813050" y="3535363"/>
          <p14:tracePt t="49273" x="2830513" y="3586163"/>
          <p14:tracePt t="49278" x="2838450" y="3619500"/>
          <p14:tracePt t="49288" x="2846388" y="3646488"/>
          <p14:tracePt t="49296" x="2855913" y="3662363"/>
          <p14:tracePt t="49304" x="2863850" y="3679825"/>
          <p14:tracePt t="49312" x="2871788" y="3697288"/>
          <p14:tracePt t="49320" x="2881313" y="3705225"/>
          <p14:tracePt t="49328" x="2881313" y="3713163"/>
          <p14:tracePt t="49336" x="2881313" y="3722688"/>
          <p14:tracePt t="49344" x="2881313" y="3730625"/>
          <p14:tracePt t="49504" x="2881313" y="3713163"/>
          <p14:tracePt t="49512" x="2881313" y="3697288"/>
          <p14:tracePt t="49520" x="2871788" y="3679825"/>
          <p14:tracePt t="49528" x="2855913" y="3654425"/>
          <p14:tracePt t="49536" x="2838450" y="3629025"/>
          <p14:tracePt t="49544" x="2787650" y="3568700"/>
          <p14:tracePt t="49554" x="2693988" y="3502025"/>
          <p14:tracePt t="49560" x="2633663" y="3459163"/>
          <p14:tracePt t="49570" x="2566988" y="3416300"/>
          <p14:tracePt t="49576" x="2455863" y="3373438"/>
          <p14:tracePt t="49586" x="2336800" y="3340100"/>
          <p14:tracePt t="49594" x="2260600" y="3322638"/>
          <p14:tracePt t="49602" x="2149475" y="3305175"/>
          <p14:tracePt t="49610" x="2022475" y="3279775"/>
          <p14:tracePt t="49618" x="1903413" y="3271838"/>
          <p14:tracePt t="49627" x="1819275" y="3254375"/>
          <p14:tracePt t="49634" x="1682750" y="3254375"/>
          <p14:tracePt t="49642" x="1555750" y="3254375"/>
          <p14:tracePt t="49650" x="1393825" y="3254375"/>
          <p14:tracePt t="49658" x="1241425" y="3263900"/>
          <p14:tracePt t="49665" x="1138238" y="3271838"/>
          <p14:tracePt t="49674" x="1054100" y="3279775"/>
          <p14:tracePt t="49682" x="942975" y="3297238"/>
          <p14:tracePt t="49689" x="858838" y="3305175"/>
          <p14:tracePt t="49698" x="765175" y="3314700"/>
          <p14:tracePt t="49707" x="696913" y="3322638"/>
          <p14:tracePt t="49714" x="595313" y="3348038"/>
          <p14:tracePt t="49724" x="560388" y="3355975"/>
          <p14:tracePt t="49731" x="527050" y="3365500"/>
          <p14:tracePt t="49738" x="509588" y="3365500"/>
          <p14:tracePt t="49770" x="509588" y="3373438"/>
          <p14:tracePt t="49786" x="501650" y="3373438"/>
          <p14:tracePt t="49793" x="492125" y="3373438"/>
          <p14:tracePt t="49802" x="484188" y="3373438"/>
          <p14:tracePt t="49810" x="466725" y="3373438"/>
          <p14:tracePt t="49818" x="441325" y="3355975"/>
          <p14:tracePt t="49826" x="425450" y="3348038"/>
          <p14:tracePt t="49834" x="400050" y="3330575"/>
          <p14:tracePt t="49844" x="365125" y="3314700"/>
          <p14:tracePt t="49852" x="314325" y="3297238"/>
          <p14:tracePt t="49860" x="288925" y="3279775"/>
          <p14:tracePt t="49868" x="255588" y="3263900"/>
          <p14:tracePt t="49876" x="246063" y="3254375"/>
          <p14:tracePt t="49884" x="230188" y="3246438"/>
          <p14:tracePt t="49892" x="220663" y="3246438"/>
          <p14:tracePt t="49900" x="212725" y="3246438"/>
          <p14:tracePt t="49924" x="203200" y="3246438"/>
          <p14:tracePt t="49941" x="177800" y="3271838"/>
          <p14:tracePt t="49948" x="161925" y="3289300"/>
          <p14:tracePt t="49957" x="136525" y="3348038"/>
          <p14:tracePt t="49964" x="101600" y="3424238"/>
          <p14:tracePt t="49973" x="50800" y="3517900"/>
          <p14:tracePt t="49982" x="33338" y="3603625"/>
          <p14:tracePt t="49989" x="7938" y="3679825"/>
          <p14:tracePt t="49997" x="0" y="3738563"/>
          <p14:tracePt t="50004" x="0" y="3781425"/>
          <p14:tracePt t="50013" x="0" y="3841750"/>
          <p14:tracePt t="50020" x="0" y="3883025"/>
          <p14:tracePt t="50028" x="0" y="3925888"/>
          <p14:tracePt t="50036" x="17463" y="3960813"/>
          <p14:tracePt t="50044" x="17463" y="3976688"/>
          <p14:tracePt t="50052" x="25400" y="3976688"/>
          <p14:tracePt t="50076" x="33338" y="3976688"/>
          <p14:tracePt t="50108" x="42863" y="3968750"/>
          <p14:tracePt t="50118" x="50800" y="3960813"/>
          <p14:tracePt t="50124" x="58738" y="3935413"/>
          <p14:tracePt t="50134" x="68263" y="3900488"/>
          <p14:tracePt t="50141" x="76200" y="3867150"/>
          <p14:tracePt t="50150" x="85725" y="3806825"/>
          <p14:tracePt t="50158" x="111125" y="3748088"/>
          <p14:tracePt t="50167" x="119063" y="3687763"/>
          <p14:tracePt t="50175" x="127000" y="3662363"/>
          <p14:tracePt t="50182" x="144463" y="3611563"/>
          <p14:tracePt t="50190" x="187325" y="3543300"/>
          <p14:tracePt t="50197" x="212725" y="3492500"/>
          <p14:tracePt t="50206" x="263525" y="3441700"/>
          <p14:tracePt t="50213" x="306388" y="3390900"/>
          <p14:tracePt t="50222" x="374650" y="3340100"/>
          <p14:tracePt t="50230" x="492125" y="3254375"/>
          <p14:tracePt t="50238" x="569913" y="3221038"/>
          <p14:tracePt t="50246" x="671513" y="3160713"/>
          <p14:tracePt t="50254" x="798513" y="3127375"/>
          <p14:tracePt t="50262" x="917575" y="3119438"/>
          <p14:tracePt t="50270" x="960438" y="3109913"/>
          <p14:tracePt t="50278" x="1104900" y="3094038"/>
          <p14:tracePt t="50286" x="1173163" y="3094038"/>
          <p14:tracePt t="50294" x="1249363" y="3094038"/>
          <p14:tracePt t="50302" x="1308100" y="3101975"/>
          <p14:tracePt t="50310" x="1368425" y="3109913"/>
          <p14:tracePt t="50318" x="1444625" y="3144838"/>
          <p14:tracePt t="50326" x="1520825" y="3170238"/>
          <p14:tracePt t="50334" x="1639888" y="3228975"/>
          <p14:tracePt t="50342" x="1700213" y="3263900"/>
          <p14:tracePt t="50350" x="1827213" y="3314700"/>
          <p14:tracePt t="50358" x="1979613" y="3390900"/>
          <p14:tracePt t="50366" x="2098675" y="3459163"/>
          <p14:tracePt t="50375" x="2166938" y="3492500"/>
          <p14:tracePt t="50384" x="2200275" y="3509963"/>
          <p14:tracePt t="50390" x="2227263" y="3535363"/>
          <p14:tracePt t="50400" x="2235200" y="3535363"/>
          <p14:tracePt t="50416" x="2235200" y="3543300"/>
          <p14:tracePt t="50529" x="2235200" y="3527425"/>
          <p14:tracePt t="50537" x="2217738" y="3475038"/>
          <p14:tracePt t="50544" x="2209800" y="3449638"/>
          <p14:tracePt t="50552" x="2192338" y="3408363"/>
          <p14:tracePt t="50560" x="2174875" y="3355975"/>
          <p14:tracePt t="50568" x="2141538" y="3297238"/>
          <p14:tracePt t="50576" x="2133600" y="3271838"/>
          <p14:tracePt t="50584" x="2108200" y="3211513"/>
          <p14:tracePt t="50592" x="2082800" y="3160713"/>
          <p14:tracePt t="50600" x="2073275" y="3127375"/>
          <p14:tracePt t="50610" x="2065338" y="3127375"/>
          <p14:tracePt t="50672" x="2090738" y="3127375"/>
          <p14:tracePt t="50682" x="2133600" y="3152775"/>
          <p14:tracePt t="50687" x="2200275" y="3186113"/>
          <p14:tracePt t="50698" x="2235200" y="3203575"/>
          <p14:tracePt t="50706" x="2311400" y="3263900"/>
          <p14:tracePt t="50714" x="2371725" y="3289300"/>
          <p14:tracePt t="50722" x="2438400" y="3348038"/>
          <p14:tracePt t="50730" x="2473325" y="3365500"/>
          <p14:tracePt t="50738" x="2541588" y="3416300"/>
          <p14:tracePt t="50746" x="2574925" y="3449638"/>
          <p14:tracePt t="50753" x="2592388" y="3459163"/>
          <p14:tracePt t="50762" x="2592388" y="3467100"/>
          <p14:tracePt t="50770" x="2600325" y="3467100"/>
          <p14:tracePt t="50843" x="2582863" y="3467100"/>
          <p14:tracePt t="50852" x="2566988" y="3467100"/>
          <p14:tracePt t="50858" x="2498725" y="3449638"/>
          <p14:tracePt t="50868" x="2405063" y="3424238"/>
          <p14:tracePt t="50876" x="2303463" y="3408363"/>
          <p14:tracePt t="50883" x="2030413" y="3314700"/>
          <p14:tracePt t="50890" x="1776413" y="3246438"/>
          <p14:tracePt t="50898" x="1581150" y="3203575"/>
          <p14:tracePt t="50906" x="1462088" y="3195638"/>
          <p14:tracePt t="50914" x="1155700" y="3170238"/>
          <p14:tracePt t="50923" x="1019175" y="3152775"/>
          <p14:tracePt t="50930" x="874713" y="3152775"/>
          <p14:tracePt t="50939" x="730250" y="3144838"/>
          <p14:tracePt t="50946" x="646113" y="3144838"/>
          <p14:tracePt t="50957" x="595313" y="3144838"/>
          <p14:tracePt t="50964" x="534988" y="3144838"/>
          <p14:tracePt t="50970" x="501650" y="3160713"/>
          <p14:tracePt t="50980" x="433388" y="3178175"/>
          <p14:tracePt t="50988" x="357188" y="3211513"/>
          <p14:tracePt t="50996" x="296863" y="3254375"/>
          <p14:tracePt t="51004" x="220663" y="3314700"/>
          <p14:tracePt t="51012" x="152400" y="3355975"/>
          <p14:tracePt t="51020" x="101600" y="3408363"/>
          <p14:tracePt t="51029" x="68263" y="3441700"/>
          <p14:tracePt t="51036" x="7938" y="3502025"/>
          <p14:tracePt t="51205" x="42863" y="3449638"/>
          <p14:tracePt t="51212" x="101600" y="3382963"/>
          <p14:tracePt t="51220" x="169863" y="3314700"/>
          <p14:tracePt t="51230" x="263525" y="3263900"/>
          <p14:tracePt t="51236" x="339725" y="3203575"/>
          <p14:tracePt t="51246" x="534988" y="3101975"/>
          <p14:tracePt t="51252" x="688975" y="3059113"/>
          <p14:tracePt t="51262" x="773113" y="3033713"/>
          <p14:tracePt t="51270" x="909638" y="3000375"/>
          <p14:tracePt t="51278" x="1044575" y="2974975"/>
          <p14:tracePt t="51286" x="1333500" y="2940050"/>
          <p14:tracePt t="51294" x="1462088" y="2932113"/>
          <p14:tracePt t="51302" x="1597025" y="2932113"/>
          <p14:tracePt t="51310" x="1725613" y="2932113"/>
          <p14:tracePt t="51318" x="1844675" y="2949575"/>
          <p14:tracePt t="51326" x="1928813" y="2982913"/>
          <p14:tracePt t="51334" x="2005013" y="3016250"/>
          <p14:tracePt t="51342" x="2116138" y="3067050"/>
          <p14:tracePt t="51350" x="2174875" y="3109913"/>
          <p14:tracePt t="51358" x="2252663" y="3178175"/>
          <p14:tracePt t="51366" x="2286000" y="3221038"/>
          <p14:tracePt t="51375" x="2336800" y="3271838"/>
          <p14:tracePt t="51383" x="2371725" y="3305175"/>
          <p14:tracePt t="51390" x="2405063" y="3348038"/>
          <p14:tracePt t="51398" x="2422525" y="3373438"/>
          <p14:tracePt t="51406" x="2438400" y="3382963"/>
          <p14:tracePt t="51415" x="2455863" y="3398838"/>
          <p14:tracePt t="51422" x="2473325" y="3416300"/>
          <p14:tracePt t="51430" x="2473325" y="3424238"/>
          <p14:tracePt t="51438" x="2489200" y="3424238"/>
          <p14:tracePt t="51478" x="2489200" y="3433763"/>
          <p14:tracePt t="51585" x="2498725" y="3433763"/>
          <p14:tracePt t="51601" x="2506663" y="3441700"/>
          <p14:tracePt t="51608" x="2524125" y="3459163"/>
          <p14:tracePt t="51663" x="2524125" y="3467100"/>
          <p14:tracePt t="51672" x="2524125" y="3475038"/>
          <p14:tracePt t="51680" x="2489200" y="3484563"/>
          <p14:tracePt t="51688" x="2413000" y="3502025"/>
          <p14:tracePt t="51696" x="2371725" y="3509963"/>
          <p14:tracePt t="51703" x="2243138" y="3527425"/>
          <p14:tracePt t="51712" x="2166938" y="3527425"/>
          <p14:tracePt t="51720" x="2047875" y="3527425"/>
          <p14:tracePt t="51728" x="1946275" y="3527425"/>
          <p14:tracePt t="51736" x="1844675" y="3517900"/>
          <p14:tracePt t="51744" x="1758950" y="3502025"/>
          <p14:tracePt t="51752" x="1665288" y="3475038"/>
          <p14:tracePt t="51760" x="1581150" y="3433763"/>
          <p14:tracePt t="51768" x="1530350" y="3398838"/>
          <p14:tracePt t="51776" x="1436688" y="3330575"/>
          <p14:tracePt t="51785" x="1401763" y="3297238"/>
          <p14:tracePt t="51792" x="1368425" y="3254375"/>
          <p14:tracePt t="51802" x="1317625" y="3195638"/>
          <p14:tracePt t="51810" x="1282700" y="3144838"/>
          <p14:tracePt t="51818" x="1274763" y="3119438"/>
          <p14:tracePt t="51826" x="1266825" y="3094038"/>
          <p14:tracePt t="51834" x="1257300" y="3094038"/>
          <p14:tracePt t="51858" x="1257300" y="3084513"/>
          <p14:tracePt t="51899" x="1266825" y="3084513"/>
          <p14:tracePt t="51906" x="1274763" y="3094038"/>
          <p14:tracePt t="51915" x="1292225" y="3127375"/>
          <p14:tracePt t="51923" x="1317625" y="3144838"/>
          <p14:tracePt t="51931" x="1376363" y="3228975"/>
          <p14:tracePt t="51941" x="1427163" y="3289300"/>
          <p14:tracePt t="51946" x="1555750" y="3416300"/>
          <p14:tracePt t="51954" x="1622425" y="3502025"/>
          <p14:tracePt t="51962" x="1708150" y="3578225"/>
          <p14:tracePt t="51970" x="1801813" y="3687763"/>
          <p14:tracePt t="51978" x="1895475" y="3763963"/>
          <p14:tracePt t="51986" x="1963738" y="3832225"/>
          <p14:tracePt t="51994" x="2030413" y="3908425"/>
          <p14:tracePt t="52002" x="2090738" y="3968750"/>
          <p14:tracePt t="52010" x="2133600" y="4019550"/>
          <p14:tracePt t="52018" x="2184400" y="4070350"/>
          <p14:tracePt t="52026" x="2227263" y="4121150"/>
          <p14:tracePt t="52034" x="2293938" y="4189413"/>
          <p14:tracePt t="52042" x="2319338" y="4214813"/>
          <p14:tracePt t="52050" x="2344738" y="4232275"/>
          <p14:tracePt t="52059" x="2354263" y="4249738"/>
          <p14:tracePt t="52068" x="2362200" y="4257675"/>
          <p14:tracePt t="52133" x="2371725" y="4257675"/>
          <p14:tracePt t="52148" x="2371725" y="4249738"/>
          <p14:tracePt t="52156" x="2371725" y="4232275"/>
          <p14:tracePt t="52164" x="2371725" y="4206875"/>
          <p14:tracePt t="52173" x="2362200" y="4156075"/>
          <p14:tracePt t="52180" x="2328863" y="4095750"/>
          <p14:tracePt t="52189" x="2293938" y="4037013"/>
          <p14:tracePt t="52196" x="2217738" y="3875088"/>
          <p14:tracePt t="52204" x="2108200" y="3730625"/>
          <p14:tracePt t="52212" x="2022475" y="3586163"/>
          <p14:tracePt t="52220" x="1801813" y="3289300"/>
          <p14:tracePt t="52228" x="1716088" y="3195638"/>
          <p14:tracePt t="52236" x="1546225" y="3008313"/>
          <p14:tracePt t="52244" x="1436688" y="2897188"/>
          <p14:tracePt t="52253" x="1393825" y="2863850"/>
          <p14:tracePt t="52260" x="1343025" y="2813050"/>
          <p14:tracePt t="52269" x="1317625" y="2795588"/>
          <p14:tracePt t="52348" x="1317625" y="2805113"/>
          <p14:tracePt t="52356" x="1325563" y="2820988"/>
          <p14:tracePt t="52366" x="1343025" y="2855913"/>
          <p14:tracePt t="52374" x="1360488" y="2897188"/>
          <p14:tracePt t="52383" x="1393825" y="2940050"/>
          <p14:tracePt t="52390" x="1436688" y="3016250"/>
          <p14:tracePt t="52399" x="1452563" y="3041650"/>
          <p14:tracePt t="52407" x="1477963" y="3094038"/>
          <p14:tracePt t="52415" x="1520825" y="3144838"/>
          <p14:tracePt t="52423" x="1589088" y="3238500"/>
          <p14:tracePt t="52430" x="1631950" y="3305175"/>
          <p14:tracePt t="52438" x="1716088" y="3408363"/>
          <p14:tracePt t="52446" x="1766888" y="3484563"/>
          <p14:tracePt t="52454" x="1827213" y="3552825"/>
          <p14:tracePt t="52462" x="1860550" y="3594100"/>
          <p14:tracePt t="52470" x="1885950" y="3629025"/>
          <p14:tracePt t="52478" x="1903413" y="3646488"/>
          <p14:tracePt t="52486" x="1920875" y="3662363"/>
          <p14:tracePt t="52494" x="1928813" y="3671888"/>
          <p14:tracePt t="52502" x="1928813" y="3687763"/>
          <p14:tracePt t="52518" x="1928813" y="3697288"/>
          <p14:tracePt t="52534" x="1928813" y="3705225"/>
          <p14:tracePt t="52542" x="1928813" y="3713163"/>
          <p14:tracePt t="52566" x="1911350" y="3713163"/>
          <p14:tracePt t="52574" x="1885950" y="3713163"/>
          <p14:tracePt t="52582" x="1835150" y="3713163"/>
          <p14:tracePt t="52590" x="1784350" y="3705225"/>
          <p14:tracePt t="52598" x="1725613" y="3687763"/>
          <p14:tracePt t="52607" x="1674813" y="3662363"/>
          <p14:tracePt t="52615" x="1639888" y="3646488"/>
          <p14:tracePt t="52623" x="1589088" y="3619500"/>
          <p14:tracePt t="52631" x="1555750" y="3594100"/>
          <p14:tracePt t="52640" x="1538288" y="3552825"/>
          <p14:tracePt t="52646" x="1512888" y="3492500"/>
          <p14:tracePt t="52659" x="1504950" y="3449638"/>
          <p14:tracePt t="52664" x="1504950" y="3416300"/>
          <p14:tracePt t="52673" x="1504950" y="3382963"/>
          <p14:tracePt t="52679" x="1504950" y="3355975"/>
          <p14:tracePt t="52687" x="1504950" y="3330575"/>
          <p14:tracePt t="52696" x="1504950" y="3305175"/>
          <p14:tracePt t="52703" x="1504950" y="3297238"/>
          <p14:tracePt t="52712" x="1504950" y="3271838"/>
          <p14:tracePt t="52720" x="1504950" y="3254375"/>
          <p14:tracePt t="52728" x="1504950" y="3246438"/>
          <p14:tracePt t="52736" x="1504950" y="3238500"/>
          <p14:tracePt t="52743" x="1504950" y="3228975"/>
          <p14:tracePt t="52808" x="1487488" y="3228975"/>
          <p14:tracePt t="52816" x="1452563" y="3254375"/>
          <p14:tracePt t="52824" x="1401763" y="3305175"/>
          <p14:tracePt t="52833" x="1325563" y="3355975"/>
          <p14:tracePt t="52840" x="1257300" y="3416300"/>
          <p14:tracePt t="52848" x="1130300" y="3509963"/>
          <p14:tracePt t="52857" x="1044575" y="3594100"/>
          <p14:tracePt t="52864" x="935038" y="3671888"/>
          <p14:tracePt t="52873" x="747713" y="3832225"/>
          <p14:tracePt t="52880" x="679450" y="3892550"/>
          <p14:tracePt t="52889" x="560388" y="3968750"/>
          <p14:tracePt t="52896" x="458788" y="4044950"/>
          <p14:tracePt t="52904" x="407988" y="4079875"/>
          <p14:tracePt t="52912" x="390525" y="4095750"/>
          <p14:tracePt t="52920" x="382588" y="4095750"/>
          <p14:tracePt t="52931" x="382588" y="4105275"/>
          <p14:tracePt t="52994" x="382588" y="4095750"/>
          <p14:tracePt t="53002" x="390525" y="4095750"/>
          <p14:tracePt t="53010" x="400050" y="4087813"/>
          <p14:tracePt t="53018" x="400050" y="4062413"/>
          <p14:tracePt t="53026" x="407988" y="4027488"/>
          <p14:tracePt t="53034" x="415925" y="3986213"/>
          <p14:tracePt t="53042" x="441325" y="3925888"/>
          <p14:tracePt t="53050" x="450850" y="3867150"/>
          <p14:tracePt t="53058" x="484188" y="3790950"/>
          <p14:tracePt t="53066" x="509588" y="3730625"/>
          <p14:tracePt t="53074" x="544513" y="3679825"/>
          <p14:tracePt t="53082" x="603250" y="3543300"/>
          <p14:tracePt t="53090" x="628650" y="3492500"/>
          <p14:tracePt t="53098" x="688975" y="3416300"/>
          <p14:tracePt t="53107" x="730250" y="3355975"/>
          <p14:tracePt t="53114" x="815975" y="3246438"/>
          <p14:tracePt t="53123" x="866775" y="3186113"/>
          <p14:tracePt t="53130" x="917575" y="3127375"/>
          <p14:tracePt t="53138" x="985838" y="3076575"/>
          <p14:tracePt t="53146" x="1079500" y="3016250"/>
          <p14:tracePt t="53155" x="1155700" y="2974975"/>
          <p14:tracePt t="53162" x="1231900" y="2940050"/>
          <p14:tracePt t="53170" x="1257300" y="2932113"/>
          <p14:tracePt t="53178" x="1300163" y="2914650"/>
          <p14:tracePt t="53309" x="1300163" y="2922588"/>
          <p14:tracePt t="53317" x="1292225" y="2940050"/>
          <p14:tracePt t="53324" x="1257300" y="2982913"/>
          <p14:tracePt t="53337" x="1198563" y="3051175"/>
          <p14:tracePt t="53344" x="1138238" y="3109913"/>
          <p14:tracePt t="53353" x="1079500" y="3170238"/>
          <p14:tracePt t="53360" x="952500" y="3279775"/>
          <p14:tracePt t="53368" x="858838" y="3348038"/>
          <p14:tracePt t="53376" x="781050" y="3416300"/>
          <p14:tracePt t="53384" x="671513" y="3527425"/>
          <p14:tracePt t="53392" x="569913" y="3611563"/>
          <p14:tracePt t="53400" x="509588" y="3662363"/>
          <p14:tracePt t="53408" x="433388" y="3738563"/>
          <p14:tracePt t="53417" x="382588" y="3790950"/>
          <p14:tracePt t="53423" x="331788" y="3832225"/>
          <p14:tracePt t="53432" x="296863" y="3857625"/>
          <p14:tracePt t="53439" x="263525" y="3900488"/>
          <p14:tracePt t="53448" x="255588" y="3908425"/>
          <p14:tracePt t="53456" x="246063" y="3917950"/>
          <p14:tracePt t="53463" x="238125" y="3925888"/>
          <p14:tracePt t="53583" x="246063" y="3917950"/>
          <p14:tracePt t="53591" x="288925" y="3883025"/>
          <p14:tracePt t="53598" x="322263" y="3849688"/>
          <p14:tracePt t="53605" x="390525" y="3806825"/>
          <p14:tracePt t="53613" x="466725" y="3756025"/>
          <p14:tracePt t="53622" x="544513" y="3713163"/>
          <p14:tracePt t="53630" x="636588" y="3654425"/>
          <p14:tracePt t="53638" x="722313" y="3611563"/>
          <p14:tracePt t="53645" x="841375" y="3527425"/>
          <p14:tracePt t="53654" x="952500" y="3449638"/>
          <p14:tracePt t="53662" x="1054100" y="3365500"/>
          <p14:tracePt t="53669" x="1122363" y="3297238"/>
          <p14:tracePt t="53678" x="1147763" y="3263900"/>
          <p14:tracePt t="53686" x="1216025" y="3178175"/>
          <p14:tracePt t="53694" x="1249363" y="3119438"/>
          <p14:tracePt t="53701" x="1266825" y="3067050"/>
          <p14:tracePt t="53710" x="1274763" y="3051175"/>
          <p14:tracePt t="53718" x="1274763" y="3016250"/>
          <p14:tracePt t="53726" x="1274763" y="2990850"/>
          <p14:tracePt t="53734" x="1274763" y="2982913"/>
          <p14:tracePt t="53742" x="1274763" y="2974975"/>
          <p14:tracePt t="53760" x="1274763" y="2965450"/>
          <p14:tracePt t="53766" x="1223963" y="2965450"/>
          <p14:tracePt t="53776" x="1181100" y="2965450"/>
          <p14:tracePt t="53784" x="1054100" y="2974975"/>
          <p14:tracePt t="53792" x="909638" y="2990850"/>
          <p14:tracePt t="53801" x="747713" y="3033713"/>
          <p14:tracePt t="53807" x="433388" y="3119438"/>
          <p14:tracePt t="53817" x="271463" y="3186113"/>
          <p14:tracePt t="54020" x="177800" y="3586163"/>
          <p14:tracePt t="54028" x="390525" y="3398838"/>
          <p14:tracePt t="54036" x="519113" y="3289300"/>
          <p14:tracePt t="54044" x="679450" y="3144838"/>
          <p14:tracePt t="54052" x="790575" y="3033713"/>
          <p14:tracePt t="54062" x="935038" y="2914650"/>
          <p14:tracePt t="54070" x="1104900" y="2795588"/>
          <p14:tracePt t="54078" x="1241425" y="2736850"/>
          <p14:tracePt t="54086" x="1343025" y="2701925"/>
          <p14:tracePt t="54094" x="1393825" y="2686050"/>
          <p14:tracePt t="54102" x="1504950" y="2660650"/>
          <p14:tracePt t="54110" x="1631950" y="2660650"/>
          <p14:tracePt t="54118" x="1733550" y="2660650"/>
          <p14:tracePt t="54126" x="1793875" y="2660650"/>
          <p14:tracePt t="54134" x="1920875" y="2701925"/>
          <p14:tracePt t="54142" x="2039938" y="2762250"/>
          <p14:tracePt t="54150" x="2116138" y="2805113"/>
          <p14:tracePt t="54158" x="2217738" y="2881313"/>
          <p14:tracePt t="54166" x="2303463" y="2965450"/>
          <p14:tracePt t="54176" x="2344738" y="3016250"/>
          <p14:tracePt t="54182" x="2397125" y="3119438"/>
          <p14:tracePt t="54190" x="2438400" y="3186113"/>
          <p14:tracePt t="54198" x="2473325" y="3246438"/>
          <p14:tracePt t="54207" x="2506663" y="3305175"/>
          <p14:tracePt t="54214" x="2524125" y="3348038"/>
          <p14:tracePt t="54223" x="2541588" y="3365500"/>
          <p14:tracePt t="54230" x="2549525" y="3390900"/>
          <p14:tracePt t="54306" x="2549525" y="3373438"/>
          <p14:tracePt t="54317" x="2498725" y="3340100"/>
          <p14:tracePt t="54323" x="2422525" y="3297238"/>
          <p14:tracePt t="54334" x="2303463" y="3238500"/>
          <p14:tracePt t="54341" x="2141538" y="3186113"/>
          <p14:tracePt t="54349" x="1819275" y="3076575"/>
          <p14:tracePt t="54358" x="1444625" y="2982913"/>
          <p14:tracePt t="54364" x="1112838" y="2932113"/>
          <p14:tracePt t="54374" x="781050" y="2897188"/>
          <p14:tracePt t="54381" x="288925" y="2871788"/>
          <p14:tracePt t="54686" x="161925" y="2752725"/>
          <p14:tracePt t="54694" x="288925" y="2719388"/>
          <p14:tracePt t="54702" x="450850" y="2701925"/>
          <p14:tracePt t="54710" x="620713" y="2701925"/>
          <p14:tracePt t="54718" x="704850" y="2701925"/>
          <p14:tracePt t="54726" x="790575" y="2711450"/>
          <p14:tracePt t="54734" x="823913" y="2736850"/>
          <p14:tracePt t="54742" x="841375" y="2752725"/>
          <p14:tracePt t="54750" x="858838" y="2787650"/>
          <p14:tracePt t="54757" x="874713" y="2820988"/>
          <p14:tracePt t="54766" x="884238" y="2838450"/>
          <p14:tracePt t="54774" x="900113" y="2889250"/>
          <p14:tracePt t="54782" x="925513" y="2957513"/>
          <p14:tracePt t="54791" x="935038" y="2990850"/>
          <p14:tracePt t="54798" x="952500" y="3025775"/>
          <p14:tracePt t="54806" x="968375" y="3067050"/>
          <p14:tracePt t="54814" x="977900" y="3084513"/>
          <p14:tracePt t="54822" x="985838" y="3109913"/>
          <p14:tracePt t="54830" x="1003300" y="3135313"/>
          <p14:tracePt t="54838" x="1003300" y="3152775"/>
          <p14:tracePt t="54846" x="1011238" y="3160713"/>
          <p14:tracePt t="54854" x="1011238" y="3170238"/>
          <p14:tracePt t="54870" x="1011238" y="3178175"/>
          <p14:tracePt t="54886" x="1019175" y="3178175"/>
          <p14:tracePt t="54909" x="1028700" y="3178175"/>
          <p14:tracePt t="54919" x="1028700" y="3160713"/>
          <p14:tracePt t="54927" x="1028700" y="3152775"/>
          <p14:tracePt t="54939" x="1036638" y="3135313"/>
          <p14:tracePt t="54943" x="1044575" y="3119438"/>
          <p14:tracePt t="54951" x="1044575" y="3109913"/>
          <p14:tracePt t="54959" x="1054100" y="3084513"/>
          <p14:tracePt t="54967" x="1054100" y="3067050"/>
          <p14:tracePt t="54975" x="1054100" y="3051175"/>
          <p14:tracePt t="54983" x="1054100" y="3033713"/>
          <p14:tracePt t="54991" x="1028700" y="3008313"/>
          <p14:tracePt t="55000" x="993775" y="2982913"/>
          <p14:tracePt t="55007" x="942975" y="2965450"/>
          <p14:tracePt t="55016" x="909638" y="2949575"/>
          <p14:tracePt t="55023" x="849313" y="2949575"/>
          <p14:tracePt t="55032" x="798513" y="2949575"/>
          <p14:tracePt t="55039" x="739775" y="2949575"/>
          <p14:tracePt t="55048" x="714375" y="2965450"/>
          <p14:tracePt t="55057" x="696913" y="2974975"/>
          <p14:tracePt t="55064" x="679450" y="2982913"/>
          <p14:tracePt t="55075" x="679450" y="3000375"/>
          <p14:tracePt t="55081" x="671513" y="3008313"/>
          <p14:tracePt t="55097" x="671513" y="3016250"/>
          <p14:tracePt t="55105" x="679450" y="3033713"/>
          <p14:tracePt t="55113" x="696913" y="3051175"/>
          <p14:tracePt t="55120" x="722313" y="3067050"/>
          <p14:tracePt t="55129" x="722313" y="3076575"/>
          <p14:tracePt t="55136" x="730250" y="3094038"/>
          <p14:tracePt t="55145" x="739775" y="3101975"/>
          <p14:tracePt t="55160" x="739775" y="3119438"/>
          <p14:tracePt t="55170" x="730250" y="3127375"/>
          <p14:tracePt t="55178" x="730250" y="3135313"/>
          <p14:tracePt t="55194" x="730250" y="3127375"/>
          <p14:tracePt t="55202" x="730250" y="3119438"/>
          <p14:tracePt t="55210" x="730250" y="3109913"/>
          <p14:tracePt t="55218" x="730250" y="3094038"/>
          <p14:tracePt t="55226" x="739775" y="3084513"/>
          <p14:tracePt t="55234" x="747713" y="3067050"/>
          <p14:tracePt t="55242" x="765175" y="3059113"/>
          <p14:tracePt t="55250" x="798513" y="3041650"/>
          <p14:tracePt t="55258" x="808038" y="3033713"/>
          <p14:tracePt t="55265" x="841375" y="3025775"/>
          <p14:tracePt t="55274" x="874713" y="3016250"/>
          <p14:tracePt t="55282" x="935038" y="3000375"/>
          <p14:tracePt t="55289" x="1011238" y="2974975"/>
          <p14:tracePt t="55298" x="1054100" y="2974975"/>
          <p14:tracePt t="55305" x="1198563" y="2957513"/>
          <p14:tracePt t="55314" x="1308100" y="2940050"/>
          <p14:tracePt t="55322" x="1470025" y="2932113"/>
          <p14:tracePt t="55330" x="1682750" y="2914650"/>
          <p14:tracePt t="55338" x="1878013" y="2889250"/>
          <p14:tracePt t="55346" x="2005013" y="2881313"/>
          <p14:tracePt t="55354" x="2268538" y="2846388"/>
          <p14:tracePt t="55362" x="2379663" y="2838450"/>
          <p14:tracePt t="55370" x="2574925" y="2820988"/>
          <p14:tracePt t="55378" x="2651125" y="2820988"/>
          <p14:tracePt t="55386" x="2736850" y="2813050"/>
          <p14:tracePt t="55394" x="2770188" y="2813050"/>
          <p14:tracePt t="55402" x="2778125" y="2813050"/>
          <p14:tracePt t="55426" x="2719388" y="2830513"/>
          <p14:tracePt t="55434" x="2668588" y="2863850"/>
          <p14:tracePt t="55444" x="2566988" y="2940050"/>
          <p14:tracePt t="55450" x="2473325" y="3000375"/>
          <p14:tracePt t="55460" x="2413000" y="3033713"/>
          <p14:tracePt t="55468" x="2344738" y="3059113"/>
          <p14:tracePt t="55476" x="2268538" y="3109913"/>
          <p14:tracePt t="55548" x="2260600" y="3101975"/>
          <p14:tracePt t="55556" x="2260600" y="3094038"/>
          <p14:tracePt t="55564" x="2260600" y="3076575"/>
          <p14:tracePt t="55572" x="2260600" y="3059113"/>
          <p14:tracePt t="55587" x="2260600" y="3051175"/>
          <p14:tracePt t="55595" x="2243138" y="3041650"/>
          <p14:tracePt t="55603" x="2227263" y="3033713"/>
          <p14:tracePt t="55611" x="2217738" y="3033713"/>
          <p14:tracePt t="55619" x="2200275" y="3033713"/>
          <p14:tracePt t="55627" x="2192338" y="3033713"/>
          <p14:tracePt t="55675" x="2192338" y="3041650"/>
          <p14:tracePt t="55692" x="2184400" y="3059113"/>
          <p14:tracePt t="55700" x="2174875" y="3067050"/>
          <p14:tracePt t="55710" x="2166938" y="3084513"/>
          <p14:tracePt t="55716" x="2159000" y="3101975"/>
          <p14:tracePt t="55726" x="2141538" y="3119438"/>
          <p14:tracePt t="55732" x="2124075" y="3127375"/>
          <p14:tracePt t="55742" x="2108200" y="3135313"/>
          <p14:tracePt t="55750" x="2098675" y="3152775"/>
          <p14:tracePt t="55758" x="2090738" y="3160713"/>
          <p14:tracePt t="55766" x="2073275" y="3170238"/>
          <p14:tracePt t="55775" x="2055813" y="3178175"/>
          <p14:tracePt t="55783" x="2030413" y="3186113"/>
          <p14:tracePt t="55792" x="2005013" y="3195638"/>
          <p14:tracePt t="55798" x="1989138" y="3203575"/>
          <p14:tracePt t="55807" x="1979613" y="3211513"/>
          <p14:tracePt t="55814" x="1971675" y="3211513"/>
          <p14:tracePt t="55862" x="1963738" y="3211513"/>
          <p14:tracePt t="55878" x="1928813" y="3186113"/>
          <p14:tracePt t="55886" x="1870075" y="3152775"/>
          <p14:tracePt t="55894" x="1801813" y="3119438"/>
          <p14:tracePt t="55903" x="1682750" y="3076575"/>
          <p14:tracePt t="55910" x="1614488" y="3051175"/>
          <p14:tracePt t="55918" x="1477963" y="3016250"/>
          <p14:tracePt t="55927" x="1368425" y="2982913"/>
          <p14:tracePt t="55934" x="1206500" y="2957513"/>
          <p14:tracePt t="55942" x="1044575" y="2932113"/>
          <p14:tracePt t="55950" x="917575" y="2922588"/>
          <p14:tracePt t="55958" x="815975" y="2922588"/>
          <p14:tracePt t="55966" x="747713" y="2922588"/>
          <p14:tracePt t="55974" x="646113" y="2922588"/>
          <p14:tracePt t="55982" x="560388" y="2922588"/>
          <p14:tracePt t="55990" x="527050" y="2932113"/>
          <p14:tracePt t="56000" x="501650" y="2957513"/>
          <p14:tracePt t="56006" x="484188" y="2982913"/>
          <p14:tracePt t="56016" x="466725" y="3016250"/>
          <p14:tracePt t="56024" x="450850" y="3067050"/>
          <p14:tracePt t="56032" x="441325" y="3084513"/>
          <p14:tracePt t="56041" x="415925" y="3152775"/>
          <p14:tracePt t="56048" x="407988" y="3186113"/>
          <p14:tracePt t="56055" x="400050" y="3211513"/>
          <p14:tracePt t="56064" x="400050" y="3238500"/>
          <p14:tracePt t="56072" x="390525" y="3246438"/>
          <p14:tracePt t="56080" x="390525" y="3263900"/>
          <p14:tracePt t="56088" x="390525" y="3271838"/>
          <p14:tracePt t="56121" x="390525" y="3279775"/>
          <p14:tracePt t="56140" x="407988" y="3279775"/>
          <p14:tracePt t="56148" x="425450" y="3279775"/>
          <p14:tracePt t="56156" x="476250" y="3279775"/>
          <p14:tracePt t="56164" x="492125" y="3263900"/>
          <p14:tracePt t="56174" x="585788" y="3238500"/>
          <p14:tracePt t="56180" x="714375" y="3178175"/>
          <p14:tracePt t="56189" x="808038" y="3144838"/>
          <p14:tracePt t="56196" x="1079500" y="3051175"/>
          <p14:tracePt t="56204" x="1350963" y="2949575"/>
          <p14:tracePt t="56211" x="1555750" y="2871788"/>
          <p14:tracePt t="56220" x="1870075" y="2805113"/>
          <p14:tracePt t="56228" x="2014538" y="2778125"/>
          <p14:tracePt t="56236" x="2192338" y="2752725"/>
          <p14:tracePt t="56244" x="2336800" y="2752725"/>
          <p14:tracePt t="56252" x="2422525" y="2752725"/>
          <p14:tracePt t="56259" x="2438400" y="2752725"/>
          <p14:tracePt t="56268" x="2463800" y="2752725"/>
          <p14:tracePt t="56276" x="2481263" y="2770188"/>
          <p14:tracePt t="56283" x="2489200" y="2787650"/>
          <p14:tracePt t="56294" x="2498725" y="2795588"/>
          <p14:tracePt t="56300" x="2498725" y="2813050"/>
          <p14:tracePt t="56310" x="2516188" y="2838450"/>
          <p14:tracePt t="56318" x="2532063" y="2855913"/>
          <p14:tracePt t="56326" x="2566988" y="2889250"/>
          <p14:tracePt t="56334" x="2617788" y="2906713"/>
          <p14:tracePt t="56343" x="2668588" y="2922588"/>
          <p14:tracePt t="56351" x="2727325" y="2957513"/>
          <p14:tracePt t="56361" x="2787650" y="2990850"/>
          <p14:tracePt t="56366" x="2881313" y="3059113"/>
          <p14:tracePt t="56375" x="2957513" y="3094038"/>
          <p14:tracePt t="56383" x="2990850" y="3109913"/>
          <p14:tracePt t="56391" x="3025775" y="3127375"/>
          <p14:tracePt t="56399" x="3067050" y="3152775"/>
          <p14:tracePt t="56557" x="3101975" y="3135313"/>
          <p14:tracePt t="56564" x="3170238" y="3076575"/>
          <p14:tracePt t="56570" x="3289300" y="2982913"/>
          <p14:tracePt t="56580" x="3527425" y="2813050"/>
          <p14:tracePt t="56586" x="3773488" y="2686050"/>
          <p14:tracePt t="56596" x="4044950" y="2463800"/>
          <p14:tracePt t="56604" x="4308475" y="2252663"/>
          <p14:tracePt t="56612" x="4640263" y="1938338"/>
          <p14:tracePt t="56620" x="5030788" y="1589088"/>
          <p14:tracePt t="56628" x="5192713" y="1512888"/>
          <p14:tracePt t="56636" x="5626100" y="1249363"/>
          <p14:tracePt t="56644" x="5922963" y="1122363"/>
          <p14:tracePt t="56652" x="6229350" y="960438"/>
          <p14:tracePt t="56660" x="6424613" y="858838"/>
          <p14:tracePt t="56668" x="6543675" y="808038"/>
          <p14:tracePt t="56676" x="6756400" y="704850"/>
          <p14:tracePt t="56684" x="6875463" y="663575"/>
          <p14:tracePt t="56691" x="7027863" y="595313"/>
          <p14:tracePt t="56699" x="7113588" y="577850"/>
          <p14:tracePt t="56708" x="7197725" y="552450"/>
          <p14:tracePt t="56716" x="7273925" y="544513"/>
          <p14:tracePt t="56723" x="7342188" y="544513"/>
          <p14:tracePt t="56732" x="7367588" y="544513"/>
          <p14:tracePt t="56740" x="7385050" y="544513"/>
          <p14:tracePt t="56780" x="7392988" y="577850"/>
          <p14:tracePt t="56788" x="7402513" y="603250"/>
          <p14:tracePt t="56796" x="7418388" y="628650"/>
          <p14:tracePt t="56804" x="7427913" y="654050"/>
          <p14:tracePt t="56812" x="7443788" y="663575"/>
          <p14:tracePt t="56828" x="7443788" y="671513"/>
          <p14:tracePt t="56838" x="7453313" y="679450"/>
          <p14:tracePt t="56844" x="7461250" y="679450"/>
          <p14:tracePt t="56854" x="7469188" y="688975"/>
          <p14:tracePt t="56870" x="7486650" y="688975"/>
          <p14:tracePt t="56878" x="7494588" y="688975"/>
          <p14:tracePt t="56886" x="7504113" y="688975"/>
          <p14:tracePt t="56894" x="7521575" y="688975"/>
          <p14:tracePt t="56902" x="7529513" y="688975"/>
          <p14:tracePt t="56910" x="7537450" y="679450"/>
          <p14:tracePt t="56918" x="7554913" y="654050"/>
          <p14:tracePt t="56942" x="7631113" y="544513"/>
          <p14:tracePt t="56950" x="7666038" y="509588"/>
          <p14:tracePt t="56958" x="7681913" y="476250"/>
          <p14:tracePt t="56966" x="7691438" y="458788"/>
          <p14:tracePt t="56976" x="7691438" y="433388"/>
          <p14:tracePt t="56982" x="7691438" y="425450"/>
          <p14:tracePt t="56989" x="7691438" y="390525"/>
          <p14:tracePt t="56998" x="7681913" y="347663"/>
          <p14:tracePt t="57007" x="7656513" y="314325"/>
          <p14:tracePt t="57014" x="7639050" y="280988"/>
          <p14:tracePt t="57022" x="7623175" y="255588"/>
          <p14:tracePt t="57030" x="7588250" y="203200"/>
          <p14:tracePt t="57038" x="7554913" y="177800"/>
          <p14:tracePt t="57046" x="7486650" y="119063"/>
          <p14:tracePt t="57054" x="7410450" y="101600"/>
          <p14:tracePt t="57062" x="7350125" y="76200"/>
          <p14:tracePt t="57070" x="7316788" y="76200"/>
          <p14:tracePt t="57078" x="7308850" y="68263"/>
          <p14:tracePt t="57086" x="7291388" y="68263"/>
          <p14:tracePt t="57102" x="7283450" y="68263"/>
          <p14:tracePt t="57110" x="7273925" y="76200"/>
          <p14:tracePt t="57118" x="7248525" y="93663"/>
          <p14:tracePt t="57128" x="7215188" y="127000"/>
          <p14:tracePt t="57134" x="7172325" y="169863"/>
          <p14:tracePt t="57144" x="7138988" y="203200"/>
          <p14:tracePt t="57152" x="7070725" y="280988"/>
          <p14:tracePt t="57160" x="7019925" y="331788"/>
          <p14:tracePt t="57168" x="6977063" y="374650"/>
          <p14:tracePt t="57176" x="6951663" y="407988"/>
          <p14:tracePt t="57184" x="6943725" y="425450"/>
          <p14:tracePt t="57192" x="6943725" y="433388"/>
          <p14:tracePt t="57208" x="6943725" y="441325"/>
          <p14:tracePt t="57321" x="7002463" y="407988"/>
          <p14:tracePt t="57329" x="7088188" y="357188"/>
          <p14:tracePt t="57337" x="7146925" y="322263"/>
          <p14:tracePt t="57345" x="7283450" y="255588"/>
          <p14:tracePt t="57353" x="7385050" y="203200"/>
          <p14:tracePt t="57362" x="7486650" y="161925"/>
          <p14:tracePt t="57369" x="7631113" y="127000"/>
          <p14:tracePt t="57377" x="7775575" y="85725"/>
          <p14:tracePt t="57385" x="7902575" y="68263"/>
          <p14:tracePt t="57394" x="8013700" y="50800"/>
          <p14:tracePt t="57401" x="8099425" y="50800"/>
          <p14:tracePt t="57412" x="8259763" y="50800"/>
          <p14:tracePt t="57419" x="8388350" y="58738"/>
          <p14:tracePt t="57427" x="8497888" y="76200"/>
          <p14:tracePt t="57434" x="8616950" y="111125"/>
          <p14:tracePt t="57442" x="8718550" y="144463"/>
          <p14:tracePt t="57450" x="8796338" y="203200"/>
          <p14:tracePt t="57458" x="8863013" y="246063"/>
          <p14:tracePt t="57466" x="8923338" y="296863"/>
          <p14:tracePt t="57476" x="8974138" y="357188"/>
          <p14:tracePt t="57482" x="9067800" y="425450"/>
          <p14:tracePt t="57490" x="9118600" y="476250"/>
          <p14:tracePt t="57634" x="8956675" y="534988"/>
          <p14:tracePt t="57641" x="8685213" y="646113"/>
          <p14:tracePt t="57650" x="8523288" y="722313"/>
          <p14:tracePt t="57789" x="8523288" y="696913"/>
          <p14:tracePt t="57796" x="8523288" y="654050"/>
          <p14:tracePt t="57805" x="8523288" y="636588"/>
          <p14:tracePt t="57813" x="8548688" y="603250"/>
          <p14:tracePt t="57821" x="8558213" y="585788"/>
          <p14:tracePt t="57828" x="8558213" y="569913"/>
          <p14:tracePt t="57836" x="8566150" y="569913"/>
          <p14:tracePt t="57844" x="8583613" y="560388"/>
          <p14:tracePt t="57860" x="8583613" y="552450"/>
          <p14:tracePt t="57991" x="8583613" y="544513"/>
          <p14:tracePt t="57999" x="8574088" y="544513"/>
          <p14:tracePt t="58014" x="8558213" y="544513"/>
          <p14:tracePt t="58025" x="8523288" y="544513"/>
          <p14:tracePt t="58031" x="8507413" y="544513"/>
          <p14:tracePt t="58039" x="8472488" y="544513"/>
          <p14:tracePt t="58046" x="8404225" y="544513"/>
          <p14:tracePt t="58054" x="8370888" y="544513"/>
          <p14:tracePt t="58062" x="8302625" y="552450"/>
          <p14:tracePt t="58070" x="8243888" y="569913"/>
          <p14:tracePt t="58078" x="8183563" y="585788"/>
          <p14:tracePt t="58086" x="8107363" y="603250"/>
          <p14:tracePt t="58094" x="8089900" y="611188"/>
          <p14:tracePt t="58102" x="8074025" y="620713"/>
          <p14:tracePt t="58110" x="8074025" y="628650"/>
          <p14:tracePt t="58118" x="8056563" y="636588"/>
          <p14:tracePt t="58126" x="8056563" y="663575"/>
          <p14:tracePt t="58134" x="8056563" y="688975"/>
          <p14:tracePt t="58142" x="8074025" y="739775"/>
          <p14:tracePt t="58150" x="8099425" y="841375"/>
          <p14:tracePt t="58158" x="8115300" y="917575"/>
          <p14:tracePt t="58166" x="8124825" y="968375"/>
          <p14:tracePt t="58305" x="8124825" y="900113"/>
          <p14:tracePt t="58312" x="8124825" y="841375"/>
          <p14:tracePt t="58321" x="8124825" y="815975"/>
          <p14:tracePt t="58329" x="8115300" y="798513"/>
          <p14:tracePt t="58336" x="8099425" y="781050"/>
          <p14:tracePt t="58344" x="8074025" y="773113"/>
          <p14:tracePt t="58353" x="8056563" y="773113"/>
          <p14:tracePt t="58361" x="8056563" y="781050"/>
          <p14:tracePt t="58369" x="8039100" y="798513"/>
          <p14:tracePt t="58380" x="8021638" y="808038"/>
          <p14:tracePt t="58388" x="8013700" y="841375"/>
          <p14:tracePt t="58396" x="7988300" y="866775"/>
          <p14:tracePt t="58404" x="7962900" y="925513"/>
          <p14:tracePt t="58412" x="7954963" y="952500"/>
          <p14:tracePt t="58420" x="7920038" y="1011238"/>
          <p14:tracePt t="58428" x="7886700" y="1096963"/>
          <p14:tracePt t="58436" x="7877175" y="1155700"/>
          <p14:tracePt t="58444" x="7861300" y="1206500"/>
          <p14:tracePt t="58452" x="7835900" y="1292225"/>
          <p14:tracePt t="58460" x="7818438" y="1360488"/>
          <p14:tracePt t="58468" x="7800975" y="1401763"/>
          <p14:tracePt t="58476" x="7775575" y="1495425"/>
          <p14:tracePt t="58484" x="7758113" y="1555750"/>
          <p14:tracePt t="58492" x="7732713" y="1597025"/>
          <p14:tracePt t="58500" x="7732713" y="1631950"/>
          <p14:tracePt t="58508" x="7724775" y="1665288"/>
          <p14:tracePt t="58515" x="7724775" y="1700213"/>
          <p14:tracePt t="58525" x="7724775" y="1725613"/>
          <p14:tracePt t="58532" x="7724775" y="1733550"/>
          <p14:tracePt t="58542" x="7724775" y="1741488"/>
          <p14:tracePt t="58550" x="7724775" y="1751013"/>
          <p14:tracePt t="58566" x="7724775" y="1758950"/>
          <p14:tracePt t="58582" x="7724775" y="1766888"/>
          <p14:tracePt t="58598" x="7724775" y="1784350"/>
          <p14:tracePt t="58606" x="7724775" y="1801813"/>
          <p14:tracePt t="58614" x="7716838" y="1819275"/>
          <p14:tracePt t="58622" x="7707313" y="1860550"/>
          <p14:tracePt t="58630" x="7699375" y="1895475"/>
          <p14:tracePt t="58638" x="7681913" y="1928813"/>
          <p14:tracePt t="58645" x="7673975" y="1954213"/>
          <p14:tracePt t="58653" x="7673975" y="1971675"/>
          <p14:tracePt t="58781" x="7673975" y="1963738"/>
          <p14:tracePt t="58786" x="7673975" y="1911350"/>
          <p14:tracePt t="58797" x="7673975" y="1870075"/>
          <p14:tracePt t="58803" x="7673975" y="1860550"/>
          <p14:tracePt t="58812" x="7673975" y="1844675"/>
          <p14:tracePt t="58829" x="7673975" y="1827213"/>
          <p14:tracePt t="58844" x="7666038" y="1819275"/>
          <p14:tracePt t="58868" x="7666038" y="1827213"/>
          <p14:tracePt t="58876" x="7666038" y="1852613"/>
          <p14:tracePt t="58884" x="7666038" y="1860550"/>
          <p14:tracePt t="58892" x="7666038" y="1885950"/>
          <p14:tracePt t="58901" x="7666038" y="1911350"/>
          <p14:tracePt t="58908" x="7656513" y="1963738"/>
          <p14:tracePt t="58916" x="7648575" y="1997075"/>
          <p14:tracePt t="58926" x="7648575" y="2030413"/>
          <p14:tracePt t="58932" x="7639050" y="2065338"/>
          <p14:tracePt t="58940" x="7639050" y="2090738"/>
          <p14:tracePt t="58959" x="7639050" y="2159000"/>
          <p14:tracePt t="58964" x="7639050" y="2174875"/>
          <p14:tracePt t="58973" x="7639050" y="2192338"/>
          <p14:tracePt t="58980" x="7639050" y="2209800"/>
          <p14:tracePt t="58988" x="7639050" y="2217738"/>
          <p14:tracePt t="58996" x="7639050" y="2235200"/>
          <p14:tracePt t="59004" x="7639050" y="2252663"/>
          <p14:tracePt t="59020" x="7639050" y="2268538"/>
          <p14:tracePt t="59028" x="7639050" y="2278063"/>
          <p14:tracePt t="59044" x="7639050" y="2286000"/>
          <p14:tracePt t="59068" x="7639050" y="2293938"/>
          <p14:tracePt t="59119" x="7639050" y="2303463"/>
          <p14:tracePt t="59134" x="7631113" y="2303463"/>
          <p14:tracePt t="59214" x="7631113" y="2311400"/>
          <p14:tracePt t="59424" x="7623175" y="2311400"/>
          <p14:tracePt t="59441" x="7613650" y="2311400"/>
          <p14:tracePt t="59448" x="7605713" y="2311400"/>
          <p14:tracePt t="59465" x="7597775" y="2311400"/>
          <p14:tracePt t="59473" x="7588250" y="2311400"/>
          <p14:tracePt t="59489" x="7580313" y="2311400"/>
          <p14:tracePt t="59504" x="7572375" y="2311400"/>
          <p14:tracePt t="59512" x="7562850" y="2303463"/>
          <p14:tracePt t="59552" x="7554913" y="2303463"/>
          <p14:tracePt t="59584" x="7546975" y="2303463"/>
          <p14:tracePt t="59609" x="7537450" y="2303463"/>
          <p14:tracePt t="59616" x="7529513" y="2303463"/>
          <p14:tracePt t="59624" x="7512050" y="2303463"/>
          <p14:tracePt t="59633" x="7486650" y="2311400"/>
          <p14:tracePt t="59639" x="7461250" y="2319338"/>
          <p14:tracePt t="59649" x="7418388" y="2328863"/>
          <p14:tracePt t="59658" x="7385050" y="2344738"/>
          <p14:tracePt t="59665" x="7334250" y="2362200"/>
          <p14:tracePt t="59673" x="7273925" y="2387600"/>
          <p14:tracePt t="59682" x="7215188" y="2413000"/>
          <p14:tracePt t="59689" x="7146925" y="2447925"/>
          <p14:tracePt t="59698" x="7096125" y="2481263"/>
          <p14:tracePt t="59705" x="7053263" y="2506663"/>
          <p14:tracePt t="59713" x="6985000" y="2557463"/>
          <p14:tracePt t="59722" x="6908800" y="2643188"/>
          <p14:tracePt t="59730" x="6807200" y="2736850"/>
          <p14:tracePt t="59738" x="6713538" y="2830513"/>
          <p14:tracePt t="59746" x="6662738" y="2897188"/>
          <p14:tracePt t="59754" x="6569075" y="2974975"/>
          <p14:tracePt t="59762" x="6475413" y="3084513"/>
          <p14:tracePt t="59770" x="6407150" y="3160713"/>
          <p14:tracePt t="59778" x="6356350" y="3228975"/>
          <p14:tracePt t="59786" x="6313488" y="3263900"/>
          <p14:tracePt t="59794" x="6272213" y="3314700"/>
          <p14:tracePt t="59802" x="6246813" y="3348038"/>
          <p14:tracePt t="59810" x="6221413" y="3390900"/>
          <p14:tracePt t="59818" x="6203950" y="3416300"/>
          <p14:tracePt t="59826" x="6178550" y="3433763"/>
          <p14:tracePt t="59834" x="6153150" y="3484563"/>
          <p14:tracePt t="59842" x="6127750" y="3509963"/>
          <p14:tracePt t="59850" x="6102350" y="3535363"/>
          <p14:tracePt t="59857" x="6084888" y="3552825"/>
          <p14:tracePt t="59866" x="6067425" y="3578225"/>
          <p14:tracePt t="59874" x="6042025" y="3594100"/>
          <p14:tracePt t="59882" x="6016625" y="3611563"/>
          <p14:tracePt t="59890" x="6016625" y="3619500"/>
          <p14:tracePt t="59898" x="5999163" y="3636963"/>
          <p14:tracePt t="59906" x="5983288" y="3646488"/>
          <p14:tracePt t="59915" x="5965825" y="3654425"/>
          <p14:tracePt t="59924" x="5948363" y="3662363"/>
          <p14:tracePt t="59943" x="5897563" y="3687763"/>
          <p14:tracePt t="59949" x="5889625" y="3697288"/>
          <p14:tracePt t="59957" x="5864225" y="3705225"/>
          <p14:tracePt t="59964" x="5854700" y="3713163"/>
          <p14:tracePt t="59973" x="5846763" y="3713163"/>
          <p14:tracePt t="59980" x="5838825" y="3713163"/>
          <p14:tracePt t="59988" x="5829300" y="3713163"/>
          <p14:tracePt t="60012" x="5821363" y="3713163"/>
          <p14:tracePt t="60164" x="5813425" y="3713163"/>
          <p14:tracePt t="60173" x="5813425" y="3705225"/>
          <p14:tracePt t="60181" x="5803900" y="3705225"/>
          <p14:tracePt t="60189" x="5803900" y="3687763"/>
          <p14:tracePt t="60197" x="5803900" y="3679825"/>
          <p14:tracePt t="60231" x="5795963" y="3671888"/>
          <p14:tracePt t="60255" x="5795963" y="3662363"/>
          <p14:tracePt t="60351" x="5795963" y="3654425"/>
          <p14:tracePt t="60358" x="5788025" y="3654425"/>
          <p14:tracePt t="60553" x="5778500" y="3654425"/>
          <p14:tracePt t="60561" x="5770563" y="3654425"/>
          <p14:tracePt t="60569" x="5761038" y="3654425"/>
          <p14:tracePt t="60576" x="5745163" y="3654425"/>
          <p14:tracePt t="60585" x="5727700" y="3654425"/>
          <p14:tracePt t="60592" x="5719763" y="3654425"/>
          <p14:tracePt t="60601" x="5702300" y="3654425"/>
          <p14:tracePt t="60608" x="5684838" y="3654425"/>
          <p14:tracePt t="60616" x="5651500" y="3654425"/>
          <p14:tracePt t="60625" x="5634038" y="3654425"/>
          <p14:tracePt t="60632" x="5616575" y="3662363"/>
          <p14:tracePt t="60656" x="5608638" y="3662363"/>
          <p14:tracePt t="60663" x="5600700" y="3662363"/>
          <p14:tracePt t="60680" x="5591175" y="3662363"/>
          <p14:tracePt t="60688" x="5583238" y="3662363"/>
          <p14:tracePt t="60696" x="5575300" y="3662363"/>
          <p14:tracePt t="60703" x="5565775" y="3671888"/>
          <p14:tracePt t="60712" x="5549900" y="3671888"/>
          <p14:tracePt t="60720" x="5549900" y="3679825"/>
          <p14:tracePt t="60728" x="5540375" y="3679825"/>
          <p14:tracePt t="60736" x="5532438" y="3679825"/>
          <p14:tracePt t="60743" x="5524500" y="3687763"/>
          <p14:tracePt t="60754" x="5514975" y="3687763"/>
          <p14:tracePt t="60760" x="5497513" y="3687763"/>
          <p14:tracePt t="60770" x="5497513" y="3697288"/>
          <p14:tracePt t="60776" x="5489575" y="3697288"/>
          <p14:tracePt t="60786" x="5481638" y="3705225"/>
          <p14:tracePt t="60792" x="5472113" y="3705225"/>
          <p14:tracePt t="61124" x="5481638" y="3705225"/>
          <p14:tracePt t="61180" x="5489575" y="3697288"/>
          <p14:tracePt t="61543" x="5489575" y="3687763"/>
          <p14:tracePt t="61948" x="5497513" y="3687763"/>
          <p14:tracePt t="61954" x="5497513" y="3679825"/>
          <p14:tracePt t="61962" x="5507038" y="3671888"/>
          <p14:tracePt t="61969" x="5514975" y="3654425"/>
          <p14:tracePt t="61978" x="5514975" y="3646488"/>
          <p14:tracePt t="61986" x="5514975" y="3636963"/>
          <p14:tracePt t="61994" x="5524500" y="3629025"/>
          <p14:tracePt t="62002" x="5524500" y="3611563"/>
          <p14:tracePt t="62010" x="5532438" y="3603625"/>
          <p14:tracePt t="62018" x="5532438" y="3594100"/>
          <p14:tracePt t="62026" x="5540375" y="3578225"/>
          <p14:tracePt t="62042" x="5540375" y="3560763"/>
          <p14:tracePt t="62050" x="5549900" y="3552825"/>
          <p14:tracePt t="62058" x="5549900" y="3543300"/>
          <p14:tracePt t="62073" x="5549900" y="3535363"/>
          <p14:tracePt t="62090" x="5549900" y="3527425"/>
          <p14:tracePt t="62122" x="5549900" y="3517900"/>
          <p14:tracePt t="62130" x="5549900" y="3502025"/>
          <p14:tracePt t="62146" x="5549900" y="3484563"/>
          <p14:tracePt t="62164" x="5549900" y="3475038"/>
          <p14:tracePt t="62171" x="5549900" y="3467100"/>
          <p14:tracePt t="62180" x="5549900" y="3459163"/>
          <p14:tracePt t="62188" x="5549900" y="3449638"/>
          <p14:tracePt t="62204" x="5549900" y="3441700"/>
          <p14:tracePt t="62212" x="5549900" y="3433763"/>
          <p14:tracePt t="62228" x="5549900" y="3424238"/>
          <p14:tracePt t="62236" x="5549900" y="3416300"/>
          <p14:tracePt t="62253" x="5549900" y="3408363"/>
          <p14:tracePt t="62260" x="5549900" y="3398838"/>
          <p14:tracePt t="62269" x="5549900" y="3390900"/>
          <p14:tracePt t="62276" x="5549900" y="3382963"/>
          <p14:tracePt t="62284" x="5549900" y="3373438"/>
          <p14:tracePt t="62292" x="5549900" y="3365500"/>
          <p14:tracePt t="62300" x="5549900" y="3355975"/>
          <p14:tracePt t="62308" x="5549900" y="3348038"/>
          <p14:tracePt t="62332" x="5549900" y="3340100"/>
          <p14:tracePt t="62356" x="5549900" y="3330575"/>
          <p14:tracePt t="62420" x="5549900" y="3322638"/>
          <p14:tracePt t="62615" x="5557838" y="3322638"/>
          <p14:tracePt t="62638" x="5565775" y="3322638"/>
          <p14:tracePt t="62913" x="5557838" y="3322638"/>
          <p14:tracePt t="62993" x="5549900" y="3330575"/>
          <p14:tracePt t="63008" x="5540375" y="3340100"/>
          <p14:tracePt t="63024" x="5532438" y="3340100"/>
          <p14:tracePt t="63098" x="5532438" y="3348038"/>
          <p14:tracePt t="63113" x="5524500" y="3348038"/>
          <p14:tracePt t="63130" x="5507038" y="3355975"/>
          <p14:tracePt t="63138" x="5507038" y="3365500"/>
          <p14:tracePt t="63146" x="5497513" y="3365500"/>
          <p14:tracePt t="63154" x="5481638" y="3373438"/>
          <p14:tracePt t="63162" x="5481638" y="3382963"/>
          <p14:tracePt t="63170" x="5456238" y="3390900"/>
          <p14:tracePt t="63178" x="5438775" y="3398838"/>
          <p14:tracePt t="63187" x="5421313" y="3398838"/>
          <p14:tracePt t="63194" x="5353050" y="3424238"/>
          <p14:tracePt t="63203" x="5311775" y="3424238"/>
          <p14:tracePt t="63210" x="5276850" y="3433763"/>
          <p14:tracePt t="63218" x="5251450" y="3433763"/>
          <p14:tracePt t="63226" x="5218113" y="3441700"/>
          <p14:tracePt t="63234" x="5192713" y="3441700"/>
          <p14:tracePt t="63242" x="5149850" y="3441700"/>
          <p14:tracePt t="63250" x="5116513" y="3441700"/>
          <p14:tracePt t="63258" x="5081588" y="3441700"/>
          <p14:tracePt t="63266" x="5038725" y="3433763"/>
          <p14:tracePt t="63274" x="5005388" y="3424238"/>
          <p14:tracePt t="63282" x="4979988" y="3408363"/>
          <p14:tracePt t="63290" x="4946650" y="3398838"/>
          <p14:tracePt t="63300" x="4894263" y="3355975"/>
          <p14:tracePt t="63308" x="4868863" y="3340100"/>
          <p14:tracePt t="63316" x="4827588" y="3314700"/>
          <p14:tracePt t="63325" x="4759325" y="3271838"/>
          <p14:tracePt t="63332" x="4716463" y="3238500"/>
          <p14:tracePt t="63340" x="4605338" y="3160713"/>
          <p14:tracePt t="63348" x="4546600" y="3127375"/>
          <p14:tracePt t="63356" x="4503738" y="3101975"/>
          <p14:tracePt t="63364" x="4470400" y="3067050"/>
          <p14:tracePt t="63373" x="4452938" y="3067050"/>
          <p14:tracePt t="63380" x="4452938" y="3059113"/>
          <p14:tracePt t="63461" x="4478338" y="3076575"/>
          <p14:tracePt t="63469" x="4495800" y="3094038"/>
          <p14:tracePt t="63476" x="4521200" y="3109913"/>
          <p14:tracePt t="63484" x="4546600" y="3135313"/>
          <p14:tracePt t="63492" x="4579938" y="3160713"/>
          <p14:tracePt t="63500" x="4605338" y="3178175"/>
          <p14:tracePt t="63507" x="4640263" y="3203575"/>
          <p14:tracePt t="63516" x="4673600" y="3221038"/>
          <p14:tracePt t="63523" x="4699000" y="3238500"/>
          <p14:tracePt t="63532" x="4733925" y="3254375"/>
          <p14:tracePt t="63541" x="4759325" y="3271838"/>
          <p14:tracePt t="63551" x="4792663" y="3297238"/>
          <p14:tracePt t="63557" x="4843463" y="3322638"/>
          <p14:tracePt t="63567" x="4868863" y="3348038"/>
          <p14:tracePt t="63573" x="4903788" y="3382963"/>
          <p14:tracePt t="63582" x="4929188" y="3390900"/>
          <p14:tracePt t="63589" x="4962525" y="3416300"/>
          <p14:tracePt t="63598" x="5005388" y="3459163"/>
          <p14:tracePt t="63606" x="5056188" y="3502025"/>
          <p14:tracePt t="63614" x="5091113" y="3535363"/>
          <p14:tracePt t="63622" x="5106988" y="3552825"/>
          <p14:tracePt t="63630" x="5141913" y="3603625"/>
          <p14:tracePt t="63638" x="5192713" y="3636963"/>
          <p14:tracePt t="63646" x="5226050" y="3679825"/>
          <p14:tracePt t="63653" x="5276850" y="3730625"/>
          <p14:tracePt t="63662" x="5302250" y="3763963"/>
          <p14:tracePt t="63671" x="5353050" y="3806825"/>
          <p14:tracePt t="63678" x="5395913" y="3849688"/>
          <p14:tracePt t="63686" x="5430838" y="3883025"/>
          <p14:tracePt t="63694" x="5472113" y="3925888"/>
          <p14:tracePt t="63702" x="5489575" y="3943350"/>
          <p14:tracePt t="63710" x="5514975" y="3960813"/>
          <p14:tracePt t="63719" x="5532438" y="3976688"/>
          <p14:tracePt t="63725" x="5549900" y="3994150"/>
          <p14:tracePt t="63734" x="5565775" y="4011613"/>
          <p14:tracePt t="63750" x="5575300" y="4019550"/>
          <p14:tracePt t="63928" x="5575300" y="4002088"/>
          <p14:tracePt t="63936" x="5565775" y="3986213"/>
          <p14:tracePt t="63943" x="5540375" y="3976688"/>
          <p14:tracePt t="63952" x="5514975" y="3951288"/>
          <p14:tracePt t="63960" x="5489575" y="3925888"/>
          <p14:tracePt t="63968" x="5456238" y="3883025"/>
          <p14:tracePt t="63976" x="5413375" y="3857625"/>
          <p14:tracePt t="63984" x="5362575" y="3816350"/>
          <p14:tracePt t="63992" x="5286375" y="3763963"/>
          <p14:tracePt t="64000" x="5235575" y="3722688"/>
          <p14:tracePt t="64008" x="5200650" y="3705225"/>
          <p14:tracePt t="64016" x="5157788" y="3662363"/>
          <p14:tracePt t="64026" x="5116513" y="3636963"/>
          <p14:tracePt t="64032" x="5073650" y="3603625"/>
          <p14:tracePt t="64040" x="5013325" y="3560763"/>
          <p14:tracePt t="64048" x="4987925" y="3552825"/>
          <p14:tracePt t="64056" x="4954588" y="3517900"/>
          <p14:tracePt t="64064" x="4911725" y="3492500"/>
          <p14:tracePt t="64072" x="4878388" y="3475038"/>
          <p14:tracePt t="64081" x="4852988" y="3449638"/>
          <p14:tracePt t="64089" x="4810125" y="3424238"/>
          <p14:tracePt t="64096" x="4784725" y="3398838"/>
          <p14:tracePt t="64105" x="4733925" y="3365500"/>
          <p14:tracePt t="64114" x="4708525" y="3330575"/>
          <p14:tracePt t="64120" x="4665663" y="3305175"/>
          <p14:tracePt t="64131" x="4648200" y="3289300"/>
          <p14:tracePt t="64136" x="4648200" y="3279775"/>
          <p14:tracePt t="64211" x="4640263" y="3279775"/>
          <p14:tracePt t="64322" x="4648200" y="3289300"/>
          <p14:tracePt t="64331" x="4657725" y="3297238"/>
          <p14:tracePt t="64340" x="4673600" y="3314700"/>
          <p14:tracePt t="64346" x="4699000" y="3330575"/>
          <p14:tracePt t="64355" x="4716463" y="3348038"/>
          <p14:tracePt t="64363" x="4733925" y="3373438"/>
          <p14:tracePt t="64371" x="4759325" y="3398838"/>
          <p14:tracePt t="64377" x="4784725" y="3416300"/>
          <p14:tracePt t="64386" x="4810125" y="3433763"/>
          <p14:tracePt t="64393" x="4835525" y="3459163"/>
          <p14:tracePt t="64404" x="4868863" y="3502025"/>
          <p14:tracePt t="64410" x="4911725" y="3535363"/>
          <p14:tracePt t="64419" x="4946650" y="3568700"/>
          <p14:tracePt t="64428" x="4962525" y="3586163"/>
          <p14:tracePt t="64436" x="5013325" y="3629025"/>
          <p14:tracePt t="64444" x="5048250" y="3679825"/>
          <p14:tracePt t="64452" x="5116513" y="3722688"/>
          <p14:tracePt t="64460" x="5149850" y="3756025"/>
          <p14:tracePt t="64468" x="5175250" y="3781425"/>
          <p14:tracePt t="64476" x="5208588" y="3824288"/>
          <p14:tracePt t="64484" x="5235575" y="3841750"/>
          <p14:tracePt t="64493" x="5251450" y="3867150"/>
          <p14:tracePt t="64501" x="5276850" y="3892550"/>
          <p14:tracePt t="64509" x="5294313" y="3917950"/>
          <p14:tracePt t="64516" x="5327650" y="3951288"/>
          <p14:tracePt t="64524" x="5345113" y="3968750"/>
          <p14:tracePt t="64532" x="5353050" y="3986213"/>
          <p14:tracePt t="64541" x="5362575" y="3994150"/>
          <p14:tracePt t="64574" x="5362575" y="4002088"/>
          <p14:tracePt t="64629" x="5362575" y="4011613"/>
          <p14:tracePt t="64644" x="5353050" y="4027488"/>
          <p14:tracePt t="64652" x="5337175" y="4044950"/>
          <p14:tracePt t="64660" x="5327650" y="4052888"/>
          <p14:tracePt t="64668" x="5319713" y="4062413"/>
          <p14:tracePt t="64675" x="5302250" y="4079875"/>
          <p14:tracePt t="64684" x="5276850" y="4087813"/>
          <p14:tracePt t="64694" x="5260975" y="4105275"/>
          <p14:tracePt t="64702" x="5218113" y="4113213"/>
          <p14:tracePt t="64709" x="5183188" y="4130675"/>
          <p14:tracePt t="64718" x="5132388" y="4138613"/>
          <p14:tracePt t="64725" x="5091113" y="4146550"/>
          <p14:tracePt t="64736" x="5056188" y="4146550"/>
          <p14:tracePt t="64743" x="5038725" y="4156075"/>
          <p14:tracePt t="64790" x="5038725" y="4130675"/>
          <p14:tracePt t="64799" x="5073650" y="4052888"/>
          <p14:tracePt t="64807" x="5091113" y="3994150"/>
          <p14:tracePt t="64814" x="5167313" y="3841750"/>
          <p14:tracePt t="64824" x="5226050" y="3705225"/>
          <p14:tracePt t="64831" x="5302250" y="3552825"/>
          <p14:tracePt t="64839" x="5337175" y="3449638"/>
          <p14:tracePt t="64847" x="5387975" y="3330575"/>
          <p14:tracePt t="64855" x="5421313" y="3254375"/>
          <p14:tracePt t="64864" x="5464175" y="3152775"/>
          <p14:tracePt t="64871" x="5497513" y="3094038"/>
          <p14:tracePt t="64879" x="5514975" y="3059113"/>
          <p14:tracePt t="64887" x="5524500" y="3051175"/>
          <p14:tracePt t="64950" x="5507038" y="3051175"/>
          <p14:tracePt t="64958" x="5456238" y="3059113"/>
          <p14:tracePt t="64968" x="5395913" y="3076575"/>
          <p14:tracePt t="64974" x="5276850" y="3094038"/>
          <p14:tracePt t="64984" x="5106988" y="3094038"/>
          <p14:tracePt t="64992" x="4979988" y="3094038"/>
          <p14:tracePt t="65000" x="4868863" y="3094038"/>
          <p14:tracePt t="65008" x="4767263" y="3094038"/>
          <p14:tracePt t="65016" x="4605338" y="3076575"/>
          <p14:tracePt t="65024" x="4546600" y="3067050"/>
          <p14:tracePt t="65032" x="4513263" y="3059113"/>
          <p14:tracePt t="65040" x="4495800" y="3059113"/>
          <p14:tracePt t="65104" x="4503738" y="3067050"/>
          <p14:tracePt t="65112" x="4521200" y="3094038"/>
          <p14:tracePt t="65120" x="4572000" y="3170238"/>
          <p14:tracePt t="65128" x="4614863" y="3221038"/>
          <p14:tracePt t="65136" x="4683125" y="3314700"/>
          <p14:tracePt t="65144" x="4749800" y="3382963"/>
          <p14:tracePt t="65152" x="4818063" y="3459163"/>
          <p14:tracePt t="65160" x="4894263" y="3535363"/>
          <p14:tracePt t="65168" x="4987925" y="3629025"/>
          <p14:tracePt t="65176" x="5064125" y="3713163"/>
          <p14:tracePt t="65184" x="5106988" y="3748088"/>
          <p14:tracePt t="65192" x="5183188" y="3816350"/>
          <p14:tracePt t="65200" x="5208588" y="3841750"/>
          <p14:tracePt t="65208" x="5226050" y="3857625"/>
          <p14:tracePt t="65216" x="5243513" y="3867150"/>
          <p14:tracePt t="65226" x="5243513" y="3875088"/>
          <p14:tracePt t="65232" x="5251450" y="3875088"/>
          <p14:tracePt t="65258" x="5260975" y="3875088"/>
          <p14:tracePt t="65274" x="5268913" y="3875088"/>
          <p14:tracePt t="65282" x="5286375" y="3857625"/>
          <p14:tracePt t="65291" x="5294313" y="3824288"/>
          <p14:tracePt t="65298" x="5319713" y="3790950"/>
          <p14:tracePt t="65306" x="5327650" y="3748088"/>
          <p14:tracePt t="65314" x="5337175" y="3697288"/>
          <p14:tracePt t="65323" x="5337175" y="3629025"/>
          <p14:tracePt t="65330" x="5337175" y="3543300"/>
          <p14:tracePt t="65338" x="5327650" y="3441700"/>
          <p14:tracePt t="65346" x="5302250" y="3322638"/>
          <p14:tracePt t="65354" x="5276850" y="3221038"/>
          <p14:tracePt t="65362" x="5260975" y="3160713"/>
          <p14:tracePt t="65370" x="5235575" y="3084513"/>
          <p14:tracePt t="65378" x="5218113" y="2982913"/>
          <p14:tracePt t="65386" x="5218113" y="2940050"/>
          <p14:tracePt t="65394" x="5200650" y="2881313"/>
          <p14:tracePt t="65402" x="5200650" y="2820988"/>
          <p14:tracePt t="65410" x="5200650" y="2778125"/>
          <p14:tracePt t="65419" x="5200650" y="2736850"/>
          <p14:tracePt t="65426" x="5200650" y="2711450"/>
          <p14:tracePt t="65434" x="5200650" y="2693988"/>
          <p14:tracePt t="65442" x="5200650" y="2686050"/>
          <p14:tracePt t="65451" x="5200650" y="2676525"/>
          <p14:tracePt t="65482" x="5208588" y="2676525"/>
          <p14:tracePt t="65498" x="5208588" y="2668588"/>
          <p14:tracePt t="65524" x="5218113" y="2668588"/>
          <p14:tracePt t="65530" x="5218113" y="2660650"/>
          <p14:tracePt t="65628" x="5218113" y="2676525"/>
          <p14:tracePt t="65636" x="5218113" y="2693988"/>
          <p14:tracePt t="65644" x="5218113" y="2736850"/>
          <p14:tracePt t="65653" x="5200650" y="2813050"/>
          <p14:tracePt t="65659" x="5192713" y="2914650"/>
          <p14:tracePt t="65668" x="5167313" y="3016250"/>
          <p14:tracePt t="65676" x="5149850" y="3101975"/>
          <p14:tracePt t="65684" x="5124450" y="3263900"/>
          <p14:tracePt t="65692" x="5124450" y="3330575"/>
          <p14:tracePt t="65700" x="5106988" y="3459163"/>
          <p14:tracePt t="65707" x="5106988" y="3535363"/>
          <p14:tracePt t="65716" x="5106988" y="3671888"/>
          <p14:tracePt t="65723" x="5106988" y="3773488"/>
          <p14:tracePt t="65732" x="5106988" y="3857625"/>
          <p14:tracePt t="65739" x="5106988" y="3925888"/>
          <p14:tracePt t="65748" x="5106988" y="3968750"/>
          <p14:tracePt t="65756" x="5116513" y="4062413"/>
          <p14:tracePt t="65764" x="5116513" y="4105275"/>
          <p14:tracePt t="65773" x="5124450" y="4138613"/>
          <p14:tracePt t="65780" x="5124450" y="4156075"/>
          <p14:tracePt t="65790" x="5132388" y="4181475"/>
          <p14:tracePt t="65796" x="5132388" y="4206875"/>
          <p14:tracePt t="65807" x="5132388" y="4214813"/>
          <p14:tracePt t="65812" x="5132388" y="4224338"/>
          <p14:tracePt t="65823" x="5132388" y="4232275"/>
          <p14:tracePt t="65830" x="5132388" y="4240213"/>
          <p14:tracePt t="65846" x="5132388" y="4257675"/>
          <p14:tracePt t="65854" x="5132388" y="4265613"/>
          <p14:tracePt t="65894" x="5132388" y="4275138"/>
          <p14:tracePt t="66023" x="5141913" y="4275138"/>
          <p14:tracePt t="66063" x="5149850" y="4275138"/>
          <p14:tracePt t="66120" x="5149850" y="4265613"/>
          <p14:tracePt t="66129" x="5149850" y="4257675"/>
          <p14:tracePt t="66137" x="5149850" y="4249738"/>
          <p14:tracePt t="66153" x="5149850" y="4232275"/>
          <p14:tracePt t="66169" x="5149850" y="4214813"/>
          <p14:tracePt t="66176" x="5149850" y="4206875"/>
          <p14:tracePt t="66184" x="5149850" y="4197350"/>
          <p14:tracePt t="66192" x="5149850" y="4181475"/>
          <p14:tracePt t="66200" x="5149850" y="4171950"/>
          <p14:tracePt t="66208" x="5149850" y="4146550"/>
          <p14:tracePt t="66216" x="5141913" y="4121150"/>
          <p14:tracePt t="66224" x="5141913" y="4095750"/>
          <p14:tracePt t="66232" x="5141913" y="4062413"/>
          <p14:tracePt t="66241" x="5141913" y="4027488"/>
          <p14:tracePt t="66248" x="5141913" y="3986213"/>
          <p14:tracePt t="66257" x="5141913" y="3951288"/>
          <p14:tracePt t="66264" x="5149850" y="3908425"/>
          <p14:tracePt t="66273" x="5157788" y="3849688"/>
          <p14:tracePt t="66280" x="5167313" y="3824288"/>
          <p14:tracePt t="66288" x="5167313" y="3806825"/>
          <p14:tracePt t="66296" x="5175250" y="3806825"/>
          <p14:tracePt t="66371" x="5175250" y="3824288"/>
          <p14:tracePt t="66376" x="5175250" y="3883025"/>
          <p14:tracePt t="66387" x="5157788" y="3976688"/>
          <p14:tracePt t="66393" x="5141913" y="4044950"/>
          <p14:tracePt t="66403" x="5106988" y="4181475"/>
          <p14:tracePt t="66411" x="5081588" y="4240213"/>
          <p14:tracePt t="66418" x="5048250" y="4359275"/>
          <p14:tracePt t="66426" x="5013325" y="4460875"/>
          <p14:tracePt t="66434" x="4997450" y="4529138"/>
          <p14:tracePt t="66442" x="4962525" y="4630738"/>
          <p14:tracePt t="66451" x="4929188" y="4741863"/>
          <p14:tracePt t="66458" x="4894263" y="4827588"/>
          <p14:tracePt t="66466" x="4868863" y="4911725"/>
          <p14:tracePt t="66474" x="4860925" y="4946650"/>
          <p14:tracePt t="66482" x="4860925" y="4962525"/>
          <p14:tracePt t="66489" x="4860925" y="4972050"/>
          <p14:tracePt t="66570" x="4860925" y="4962525"/>
          <p14:tracePt t="66578" x="4860925" y="4937125"/>
          <p14:tracePt t="66586" x="4868863" y="4919663"/>
          <p14:tracePt t="66594" x="4886325" y="4886325"/>
          <p14:tracePt t="66602" x="4903788" y="4835525"/>
          <p14:tracePt t="66610" x="4911725" y="4775200"/>
          <p14:tracePt t="66618" x="4937125" y="4724400"/>
          <p14:tracePt t="66626" x="4954588" y="4640263"/>
          <p14:tracePt t="66636" x="4962525" y="4579938"/>
          <p14:tracePt t="66642" x="4979988" y="4521200"/>
          <p14:tracePt t="66652" x="4979988" y="4452938"/>
          <p14:tracePt t="66659" x="4987925" y="4402138"/>
          <p14:tracePt t="66668" x="4987925" y="4300538"/>
          <p14:tracePt t="66675" x="4987925" y="4249738"/>
          <p14:tracePt t="66685" x="4997450" y="4130675"/>
          <p14:tracePt t="66692" x="5005388" y="4062413"/>
          <p14:tracePt t="66700" x="5022850" y="3960813"/>
          <p14:tracePt t="66707" x="5038725" y="3841750"/>
          <p14:tracePt t="66716" x="5048250" y="3773488"/>
          <p14:tracePt t="66723" x="5073650" y="3646488"/>
          <p14:tracePt t="66732" x="5099050" y="3552825"/>
          <p14:tracePt t="66739" x="5116513" y="3441700"/>
          <p14:tracePt t="66748" x="5141913" y="3365500"/>
          <p14:tracePt t="66756" x="5167313" y="3289300"/>
          <p14:tracePt t="66764" x="5183188" y="3211513"/>
          <p14:tracePt t="66773" x="5200650" y="3170238"/>
          <p14:tracePt t="66780" x="5226050" y="3094038"/>
          <p14:tracePt t="66788" x="5243513" y="3059113"/>
          <p14:tracePt t="66796" x="5251450" y="3008313"/>
          <p14:tracePt t="66804" x="5260975" y="2990850"/>
          <p14:tracePt t="66812" x="5268913" y="2965450"/>
          <p14:tracePt t="66820" x="5276850" y="2932113"/>
          <p14:tracePt t="66828" x="5286375" y="2889250"/>
          <p14:tracePt t="66836" x="5294313" y="2863850"/>
          <p14:tracePt t="66844" x="5302250" y="2830513"/>
          <p14:tracePt t="66852" x="5311775" y="2805113"/>
          <p14:tracePt t="66860" x="5311775" y="2795588"/>
          <p14:tracePt t="66868" x="5311775" y="2770188"/>
          <p14:tracePt t="66876" x="5311775" y="2752725"/>
          <p14:tracePt t="66886" x="5319713" y="2752725"/>
          <p14:tracePt t="66892" x="5319713" y="2736850"/>
          <p14:tracePt t="66900" x="5319713" y="2727325"/>
          <p14:tracePt t="66910" x="5327650" y="2727325"/>
          <p14:tracePt t="66948" x="5337175" y="2744788"/>
          <p14:tracePt t="66958" x="5337175" y="2762250"/>
          <p14:tracePt t="66966" x="5345113" y="2795588"/>
          <p14:tracePt t="66974" x="5353050" y="2846388"/>
          <p14:tracePt t="66982" x="5387975" y="2949575"/>
          <p14:tracePt t="66990" x="5405438" y="2982913"/>
          <p14:tracePt t="66998" x="5421313" y="3094038"/>
          <p14:tracePt t="67006" x="5438775" y="3152775"/>
          <p14:tracePt t="67014" x="5456238" y="3246438"/>
          <p14:tracePt t="67022" x="5481638" y="3355975"/>
          <p14:tracePt t="67030" x="5514975" y="3449638"/>
          <p14:tracePt t="67038" x="5532438" y="3535363"/>
          <p14:tracePt t="67046" x="5557838" y="3619500"/>
          <p14:tracePt t="67054" x="5575300" y="3687763"/>
          <p14:tracePt t="67062" x="5591175" y="3705225"/>
          <p14:tracePt t="67070" x="5600700" y="3713163"/>
          <p14:tracePt t="67078" x="5608638" y="3713163"/>
          <p14:tracePt t="67094" x="5616575" y="3687763"/>
          <p14:tracePt t="67102" x="5626100" y="3654425"/>
          <p14:tracePt t="67110" x="5634038" y="3594100"/>
          <p14:tracePt t="67118" x="5641975" y="3552825"/>
          <p14:tracePt t="67126" x="5641975" y="3517900"/>
          <p14:tracePt t="67134" x="5641975" y="3475038"/>
          <p14:tracePt t="67142" x="5641975" y="3441700"/>
          <p14:tracePt t="67150" x="5641975" y="3390900"/>
          <p14:tracePt t="67158" x="5641975" y="3365500"/>
          <p14:tracePt t="67166" x="5641975" y="3355975"/>
          <p14:tracePt t="67175" x="5641975" y="3340100"/>
          <p14:tracePt t="67182" x="5641975" y="3330575"/>
          <p14:tracePt t="67192" x="5641975" y="3322638"/>
          <p14:tracePt t="67281" x="5634038" y="3322638"/>
          <p14:tracePt t="68313" x="5634038" y="3314700"/>
          <p14:tracePt t="68345" x="5641975" y="3314700"/>
          <p14:tracePt t="68369" x="5641975" y="3305175"/>
          <p14:tracePt t="68569" x="5641975" y="3297238"/>
          <p14:tracePt t="68626" x="5641975" y="3289300"/>
          <p14:tracePt t="68634" x="5651500" y="3289300"/>
          <p14:tracePt t="68650" x="5659438" y="3279775"/>
          <p14:tracePt t="68674" x="5668963" y="3279775"/>
          <p14:tracePt t="68713" x="5659438" y="3279775"/>
          <p14:tracePt t="68722" x="5616575" y="3314700"/>
          <p14:tracePt t="68730" x="5514975" y="3433763"/>
          <p14:tracePt t="68738" x="5507038" y="3449638"/>
          <p14:tracePt t="69061" x="5507038" y="3433763"/>
          <p14:tracePt t="69068" x="5514975" y="3408363"/>
          <p14:tracePt t="69076" x="5524500" y="3382963"/>
          <p14:tracePt t="69084" x="5524500" y="3355975"/>
          <p14:tracePt t="69092" x="5524500" y="3330575"/>
          <p14:tracePt t="69100" x="5524500" y="3314700"/>
          <p14:tracePt t="69107" x="5524500" y="3305175"/>
          <p14:tracePt t="69116" x="5514975" y="3279775"/>
          <p14:tracePt t="69124" x="5507038" y="3254375"/>
          <p14:tracePt t="69342" x="5507038" y="3263900"/>
          <p14:tracePt t="69350" x="5524500" y="3271838"/>
          <p14:tracePt t="69366" x="5532438" y="3279775"/>
          <p14:tracePt t="69374" x="5549900" y="3289300"/>
          <p14:tracePt t="69382" x="5549900" y="3297238"/>
          <p14:tracePt t="69398" x="5557838" y="3297238"/>
          <p14:tracePt t="69422" x="5565775" y="3297238"/>
          <p14:tracePt t="69601" x="5565775" y="3289300"/>
          <p14:tracePt t="69608" x="5565775" y="3279775"/>
          <p14:tracePt t="69616" x="5575300" y="3263900"/>
          <p14:tracePt t="69624" x="5575300" y="3246438"/>
          <p14:tracePt t="69633" x="5575300" y="3238500"/>
          <p14:tracePt t="69640" x="5575300" y="3228975"/>
          <p14:tracePt t="69647" x="5575300" y="3221038"/>
          <p14:tracePt t="69663" x="5575300" y="3211513"/>
          <p14:tracePt t="69672" x="5575300" y="3203575"/>
          <p14:tracePt t="69688" x="5575300" y="3195638"/>
          <p14:tracePt t="69882" x="5575300" y="3203575"/>
          <p14:tracePt t="69890" x="5575300" y="3211513"/>
          <p14:tracePt t="69914" x="5575300" y="3221038"/>
          <p14:tracePt t="69939" x="5575300" y="3228975"/>
          <p14:tracePt t="72710" x="5565775" y="3228975"/>
          <p14:tracePt t="72718" x="5540375" y="3228975"/>
          <p14:tracePt t="72726" x="5489575" y="3228975"/>
          <p14:tracePt t="72734" x="5395913" y="3228975"/>
          <p14:tracePt t="72742" x="5327650" y="3228975"/>
          <p14:tracePt t="72750" x="5226050" y="3228975"/>
          <p14:tracePt t="72760" x="5141913" y="3228975"/>
          <p14:tracePt t="72770" x="5073650" y="3228975"/>
          <p14:tracePt t="72778" x="5030788" y="3228975"/>
          <p14:tracePt t="72786" x="4946650" y="3228975"/>
          <p14:tracePt t="72796" x="4860925" y="3228975"/>
          <p14:tracePt t="72802" x="4784725" y="3228975"/>
          <p14:tracePt t="72812" x="4691063" y="3228975"/>
          <p14:tracePt t="72818" x="4630738" y="3228975"/>
          <p14:tracePt t="72828" x="4589463" y="3228975"/>
          <p14:tracePt t="72835" x="4538663" y="3228975"/>
          <p14:tracePt t="72844" x="4470400" y="3228975"/>
          <p14:tracePt t="72852" x="4435475" y="3228975"/>
          <p14:tracePt t="72860" x="4427538" y="3228975"/>
          <p14:tracePt t="72868" x="4410075" y="3221038"/>
          <p14:tracePt t="72876" x="4402138" y="3221038"/>
          <p14:tracePt t="72884" x="4394200" y="3203575"/>
          <p14:tracePt t="72892" x="4384675" y="3195638"/>
          <p14:tracePt t="72900" x="4359275" y="3195638"/>
          <p14:tracePt t="72908" x="4351338" y="3186113"/>
          <p14:tracePt t="72916" x="4341813" y="3186113"/>
          <p14:tracePt t="72933" x="4333875" y="3186113"/>
          <p14:tracePt t="72949" x="4325938" y="3186113"/>
          <p14:tracePt t="72956" x="4308475" y="3221038"/>
          <p14:tracePt t="72964" x="4275138" y="3322638"/>
          <p14:tracePt t="72972" x="4240213" y="3424238"/>
          <p14:tracePt t="72980" x="4197350" y="3535363"/>
          <p14:tracePt t="72988" x="4138613" y="3636963"/>
          <p14:tracePt t="72996" x="4044950" y="3816350"/>
          <p14:tracePt t="73004" x="3951288" y="3960813"/>
          <p14:tracePt t="73012" x="3892550" y="4062413"/>
          <p14:tracePt t="73020" x="3798888" y="4240213"/>
          <p14:tracePt t="73028" x="3730625" y="4394200"/>
          <p14:tracePt t="73036" x="3713163" y="4470400"/>
          <p14:tracePt t="73044" x="3679825" y="4597400"/>
          <p14:tracePt t="73052" x="3654425" y="4665663"/>
          <p14:tracePt t="73060" x="3646488" y="4683125"/>
          <p14:tracePt t="73068" x="3646488" y="4691063"/>
          <p14:tracePt t="73104" x="3646488" y="4657725"/>
          <p14:tracePt t="73114" x="3654425" y="4614863"/>
          <p14:tracePt t="73123" x="3662363" y="4538663"/>
          <p14:tracePt t="73130" x="3679825" y="4452938"/>
          <p14:tracePt t="73138" x="3697288" y="4351338"/>
          <p14:tracePt t="73146" x="3730625" y="4189413"/>
          <p14:tracePt t="73154" x="3756025" y="4070350"/>
          <p14:tracePt t="73162" x="3773488" y="3986213"/>
          <p14:tracePt t="73170" x="3824288" y="3738563"/>
          <p14:tracePt t="73178" x="3841750" y="3646488"/>
          <p14:tracePt t="73186" x="3867150" y="3467100"/>
          <p14:tracePt t="73194" x="3883025" y="3340100"/>
          <p14:tracePt t="73202" x="3883025" y="3203575"/>
          <p14:tracePt t="73210" x="3883025" y="3152775"/>
          <p14:tracePt t="73218" x="3883025" y="3101975"/>
          <p14:tracePt t="73226" x="3883025" y="3076575"/>
          <p14:tracePt t="73234" x="3875088" y="3059113"/>
          <p14:tracePt t="73242" x="3857625" y="3051175"/>
          <p14:tracePt t="73251" x="3841750" y="3051175"/>
          <p14:tracePt t="73266" x="3824288" y="3051175"/>
          <p14:tracePt t="73275" x="3806825" y="3059113"/>
          <p14:tracePt t="73282" x="3781425" y="3094038"/>
          <p14:tracePt t="73291" x="3756025" y="3144838"/>
          <p14:tracePt t="73298" x="3722688" y="3263900"/>
          <p14:tracePt t="73307" x="3722688" y="3330575"/>
          <p14:tracePt t="73314" x="3722688" y="3459163"/>
          <p14:tracePt t="73323" x="3722688" y="3603625"/>
          <p14:tracePt t="73330" x="3748088" y="3705225"/>
          <p14:tracePt t="73428" x="3654425" y="3586163"/>
          <p14:tracePt t="73437" x="3586163" y="3484563"/>
          <p14:tracePt t="73444" x="3509963" y="3365500"/>
          <p14:tracePt t="73452" x="3467100" y="3228975"/>
          <p14:tracePt t="73460" x="3459163" y="3228975"/>
          <p14:tracePt t="73496" x="3449638" y="3228975"/>
          <p14:tracePt t="73528" x="3467100" y="3246438"/>
          <p14:tracePt t="73536" x="3492500" y="3271838"/>
          <p14:tracePt t="73544" x="3543300" y="3322638"/>
          <p14:tracePt t="73552" x="3611563" y="3365500"/>
          <p14:tracePt t="73560" x="3662363" y="3408363"/>
          <p14:tracePt t="73568" x="3763963" y="3467100"/>
          <p14:tracePt t="73576" x="3883025" y="3535363"/>
          <p14:tracePt t="73584" x="4037013" y="3629025"/>
          <p14:tracePt t="73592" x="4206875" y="3722688"/>
          <p14:tracePt t="73600" x="4513263" y="3867150"/>
          <p14:tracePt t="73608" x="4648200" y="3943350"/>
          <p14:tracePt t="73616" x="4979988" y="4087813"/>
          <p14:tracePt t="73624" x="5167313" y="4181475"/>
          <p14:tracePt t="73632" x="5497513" y="4325938"/>
          <p14:tracePt t="73640" x="5651500" y="4376738"/>
          <p14:tracePt t="73648" x="5973763" y="4478338"/>
          <p14:tracePt t="73657" x="6313488" y="4554538"/>
          <p14:tracePt t="73666" x="6475413" y="4579938"/>
          <p14:tracePt t="73672" x="6611938" y="4605338"/>
          <p14:tracePt t="73682" x="6858000" y="4648200"/>
          <p14:tracePt t="73690" x="6977063" y="4657725"/>
          <p14:tracePt t="73698" x="7045325" y="4665663"/>
          <p14:tracePt t="73705" x="7164388" y="4683125"/>
          <p14:tracePt t="73713" x="7299325" y="4691063"/>
          <p14:tracePt t="73722" x="7427913" y="4699000"/>
          <p14:tracePt t="73730" x="7504113" y="4699000"/>
          <p14:tracePt t="73738" x="7613650" y="4716463"/>
          <p14:tracePt t="73746" x="7691438" y="4716463"/>
          <p14:tracePt t="73753" x="7775575" y="4724400"/>
          <p14:tracePt t="73762" x="7818438" y="4733925"/>
          <p14:tracePt t="73770" x="7869238" y="4733925"/>
          <p14:tracePt t="73778" x="7912100" y="4749800"/>
          <p14:tracePt t="73786" x="7962900" y="4759325"/>
          <p14:tracePt t="73794" x="8005763" y="4784725"/>
          <p14:tracePt t="73804" x="8099425" y="4827588"/>
          <p14:tracePt t="73810" x="8183563" y="4860925"/>
          <p14:tracePt t="73819" x="8302625" y="4919663"/>
          <p14:tracePt t="73826" x="8439150" y="4987925"/>
          <p14:tracePt t="73835" x="8540750" y="5038725"/>
          <p14:tracePt t="73842" x="8677275" y="5099050"/>
          <p14:tracePt t="73851" x="8778875" y="5141913"/>
          <p14:tracePt t="73860" x="8837613" y="5175250"/>
          <p14:tracePt t="73865" x="8888413" y="5208588"/>
          <p14:tracePt t="73873" x="8913813" y="5218113"/>
          <p14:tracePt t="73882" x="8923338" y="5235575"/>
          <p14:tracePt t="73889" x="8931275" y="5235575"/>
          <p14:tracePt t="73898" x="8931275" y="5243513"/>
          <p14:tracePt t="73905" x="8931275" y="5251450"/>
          <p14:tracePt t="73914" x="8940800" y="5268913"/>
          <p14:tracePt t="73922" x="8940800" y="5294313"/>
          <p14:tracePt t="73930" x="8940800" y="5302250"/>
          <p14:tracePt t="73940" x="8940800" y="5327650"/>
          <p14:tracePt t="73948" x="8940800" y="5345113"/>
          <p14:tracePt t="73954" x="8940800" y="5353050"/>
          <p14:tracePt t="73964" x="8940800" y="5380038"/>
          <p14:tracePt t="73973" x="8940800" y="5387975"/>
          <p14:tracePt t="73991" x="8940800" y="5405438"/>
          <p14:tracePt t="74008" x="8940800" y="5421313"/>
          <p14:tracePt t="74016" x="8940800" y="5446713"/>
          <p14:tracePt t="74025" x="8940800" y="5464175"/>
          <p14:tracePt t="74033" x="8940800" y="5489575"/>
          <p14:tracePt t="74041" x="8940800" y="5514975"/>
          <p14:tracePt t="74048" x="8931275" y="5540375"/>
          <p14:tracePt t="74057" x="8931275" y="5557838"/>
          <p14:tracePt t="74064" x="8923338" y="5583238"/>
          <p14:tracePt t="74074" x="8913813" y="5634038"/>
          <p14:tracePt t="74080" x="8905875" y="5668963"/>
          <p14:tracePt t="74089" x="8897938" y="5694363"/>
          <p14:tracePt t="74096" x="8888413" y="5719763"/>
          <p14:tracePt t="74104" x="8888413" y="5735638"/>
          <p14:tracePt t="74113" x="8880475" y="5761038"/>
          <p14:tracePt t="74121" x="8872538" y="5778500"/>
          <p14:tracePt t="74128" x="8863013" y="5803900"/>
          <p14:tracePt t="74144" x="8855075" y="5821363"/>
          <p14:tracePt t="74152" x="8855075" y="5829300"/>
          <p14:tracePt t="74168" x="8855075" y="5838825"/>
          <p14:tracePt t="74184" x="8855075" y="5846763"/>
          <p14:tracePt t="81208" x="8847138" y="5846763"/>
          <p14:tracePt t="81216" x="8847138" y="5838825"/>
          <p14:tracePt t="81224" x="8821738" y="5829300"/>
          <p14:tracePt t="81236" x="8761413" y="5770563"/>
          <p14:tracePt t="81247" x="8710613" y="5727700"/>
          <p14:tracePt t="81256" x="8659813" y="5676900"/>
          <p14:tracePt t="81263" x="8523288" y="5591175"/>
          <p14:tracePt t="81272" x="8378825" y="5497513"/>
          <p14:tracePt t="81280" x="8259763" y="5421313"/>
          <p14:tracePt t="81288" x="7996238" y="5286375"/>
          <p14:tracePt t="81296" x="7742238" y="5116513"/>
          <p14:tracePt t="81304" x="7258050" y="4860925"/>
          <p14:tracePt t="81312" x="7010400" y="4733925"/>
          <p14:tracePt t="81320" x="6450013" y="4445000"/>
          <p14:tracePt t="81328" x="6024563" y="4224338"/>
          <p14:tracePt t="81336" x="5719763" y="4087813"/>
          <p14:tracePt t="81344" x="5276850" y="3883025"/>
          <p14:tracePt t="81352" x="4886325" y="3705225"/>
          <p14:tracePt t="81363" x="4521200" y="3517900"/>
          <p14:tracePt t="81370" x="4070350" y="3246438"/>
          <p14:tracePt t="81379" x="3730625" y="3059113"/>
          <p14:tracePt t="81386" x="3441700" y="2881313"/>
          <p14:tracePt t="81394" x="3160713" y="2719388"/>
          <p14:tracePt t="81402" x="2855913" y="2541588"/>
          <p14:tracePt t="81410" x="2744788" y="2481263"/>
          <p14:tracePt t="81418" x="2592388" y="2387600"/>
          <p14:tracePt t="81426" x="2430463" y="2311400"/>
          <p14:tracePt t="81434" x="2311400" y="2235200"/>
          <p14:tracePt t="81442" x="2243138" y="2192338"/>
          <p14:tracePt t="81450" x="2166938" y="2141538"/>
          <p14:tracePt t="81458" x="2116138" y="2082800"/>
          <p14:tracePt t="81466" x="2022475" y="1989138"/>
          <p14:tracePt t="81475" x="1963738" y="1911350"/>
          <p14:tracePt t="81482" x="1920875" y="1860550"/>
          <p14:tracePt t="81490" x="1885950" y="1809750"/>
          <p14:tracePt t="81497" x="1844675" y="1776413"/>
          <p14:tracePt t="81506" x="1819275" y="1751013"/>
          <p14:tracePt t="81514" x="1801813" y="1725613"/>
          <p14:tracePt t="81522" x="1801813" y="1716088"/>
          <p14:tracePt t="81554" x="1809750" y="1716088"/>
          <p14:tracePt t="81562" x="1844675" y="1725613"/>
          <p14:tracePt t="81570" x="1895475" y="1758950"/>
          <p14:tracePt t="81578" x="1989138" y="1809750"/>
          <p14:tracePt t="81586" x="2124075" y="1903413"/>
          <p14:tracePt t="81594" x="2328863" y="2039938"/>
          <p14:tracePt t="81602" x="2643188" y="2227263"/>
          <p14:tracePt t="81610" x="2932113" y="2405063"/>
          <p14:tracePt t="81618" x="3238500" y="2566988"/>
          <p14:tracePt t="81626" x="3552825" y="2752725"/>
          <p14:tracePt t="81636" x="3849688" y="2897188"/>
          <p14:tracePt t="81644" x="4265613" y="3051175"/>
          <p14:tracePt t="81653" x="4589463" y="3160713"/>
          <p14:tracePt t="81662" x="4919663" y="3228975"/>
          <p14:tracePt t="81672" x="5235575" y="3297238"/>
          <p14:tracePt t="81680" x="5456238" y="3330575"/>
          <p14:tracePt t="81689" x="5600700" y="3348038"/>
          <p14:tracePt t="81696" x="5854700" y="3382963"/>
          <p14:tracePt t="81704" x="5973763" y="3408363"/>
          <p14:tracePt t="81712" x="6092825" y="3424238"/>
          <p14:tracePt t="81720" x="6135688" y="3449638"/>
          <p14:tracePt t="81728" x="6211888" y="3502025"/>
          <p14:tracePt t="81736" x="6229350" y="3527425"/>
          <p14:tracePt t="81744" x="6229350" y="3578225"/>
          <p14:tracePt t="81752" x="6229350" y="3594100"/>
          <p14:tracePt t="81796" x="6221413" y="3594100"/>
          <p14:tracePt t="81804" x="6127750" y="3611563"/>
          <p14:tracePt t="81812" x="5948363" y="3636963"/>
          <p14:tracePt t="81820" x="5846763" y="3654425"/>
          <p14:tracePt t="81828" x="5745163" y="3646488"/>
          <p14:tracePt t="81836" x="5626100" y="3586163"/>
          <p14:tracePt t="81844" x="5608638" y="3586163"/>
          <p14:tracePt t="81852" x="5583238" y="3586163"/>
          <p14:tracePt t="81900" x="5591175" y="3586163"/>
          <p14:tracePt t="81910" x="5600700" y="3586163"/>
          <p14:tracePt t="81916" x="5608638" y="3586163"/>
          <p14:tracePt t="81926" x="5626100" y="3552825"/>
          <p14:tracePt t="81932" x="5634038" y="3527425"/>
          <p14:tracePt t="81942" x="5651500" y="3509963"/>
          <p14:tracePt t="81950" x="5676900" y="3484563"/>
          <p14:tracePt t="81960" x="5702300" y="3459163"/>
          <p14:tracePt t="81966" x="5753100" y="3424238"/>
          <p14:tracePt t="81974" x="5813425" y="3390900"/>
          <p14:tracePt t="81981" x="5889625" y="3348038"/>
          <p14:tracePt t="81991" x="5957888" y="3314700"/>
          <p14:tracePt t="81998" x="5999163" y="3297238"/>
          <p14:tracePt t="82006" x="6092825" y="3263900"/>
          <p14:tracePt t="82013" x="6143625" y="3246438"/>
          <p14:tracePt t="82022" x="6186488" y="3228975"/>
          <p14:tracePt t="82030" x="6262688" y="3211513"/>
          <p14:tracePt t="82038" x="6305550" y="3203575"/>
          <p14:tracePt t="82046" x="6365875" y="3203575"/>
          <p14:tracePt t="82053" x="6450013" y="3195638"/>
          <p14:tracePt t="82062" x="6510338" y="3195638"/>
          <p14:tracePt t="82070" x="6569075" y="3203575"/>
          <p14:tracePt t="82080" x="6627813" y="3221038"/>
          <p14:tracePt t="82086" x="6738938" y="3279775"/>
          <p14:tracePt t="82094" x="6824663" y="3340100"/>
          <p14:tracePt t="82103" x="6875463" y="3355975"/>
          <p14:tracePt t="82110" x="7010400" y="3433763"/>
          <p14:tracePt t="82120" x="7104063" y="3492500"/>
          <p14:tracePt t="82126" x="7240588" y="3578225"/>
          <p14:tracePt t="82134" x="7334250" y="3619500"/>
          <p14:tracePt t="82146" x="7392988" y="3662363"/>
          <p14:tracePt t="82154" x="7494588" y="3722688"/>
          <p14:tracePt t="82162" x="7588250" y="3763963"/>
          <p14:tracePt t="82170" x="7666038" y="3798888"/>
          <p14:tracePt t="82181" x="7742238" y="3832225"/>
          <p14:tracePt t="82190" x="7783513" y="3841750"/>
          <p14:tracePt t="82200" x="7835900" y="3857625"/>
          <p14:tracePt t="82206" x="7877175" y="3867150"/>
          <p14:tracePt t="82216" x="7894638" y="3867150"/>
          <p14:tracePt t="82224" x="7912100" y="3875088"/>
          <p14:tracePt t="82264" x="7902575" y="3875088"/>
          <p14:tracePt t="82272" x="7894638" y="3875088"/>
          <p14:tracePt t="82280" x="7861300" y="3867150"/>
          <p14:tracePt t="82288" x="7775575" y="3841750"/>
          <p14:tracePt t="82296" x="7673975" y="3832225"/>
          <p14:tracePt t="82304" x="7597775" y="3832225"/>
          <p14:tracePt t="82312" x="7486650" y="3832225"/>
          <p14:tracePt t="82320" x="7402513" y="3832225"/>
          <p14:tracePt t="82328" x="7316788" y="3857625"/>
          <p14:tracePt t="82336" x="7205663" y="3892550"/>
          <p14:tracePt t="82344" x="7146925" y="3925888"/>
          <p14:tracePt t="82352" x="7053263" y="3968750"/>
          <p14:tracePt t="82362" x="7002463" y="4019550"/>
          <p14:tracePt t="82370" x="6977063" y="4044950"/>
          <p14:tracePt t="82376" x="6951663" y="4079875"/>
          <p14:tracePt t="82386" x="6943725" y="4130675"/>
          <p14:tracePt t="82396" x="6934200" y="4164013"/>
          <p14:tracePt t="82404" x="6934200" y="4171950"/>
          <p14:tracePt t="82412" x="6934200" y="4206875"/>
          <p14:tracePt t="82420" x="6934200" y="4232275"/>
          <p14:tracePt t="82428" x="6943725" y="4249738"/>
          <p14:tracePt t="82436" x="6951663" y="4257675"/>
          <p14:tracePt t="82452" x="6951663" y="4265613"/>
          <p14:tracePt t="82470" x="6969125" y="4265613"/>
          <p14:tracePt t="82476" x="6985000" y="4275138"/>
          <p14:tracePt t="82486" x="7002463" y="4283075"/>
          <p14:tracePt t="82492" x="7061200" y="4300538"/>
          <p14:tracePt t="82502" x="7113588" y="4333875"/>
          <p14:tracePt t="82508" x="7172325" y="4368800"/>
          <p14:tracePt t="82518" x="7205663" y="4394200"/>
          <p14:tracePt t="82526" x="7248525" y="4410075"/>
          <p14:tracePt t="82658" x="7258050" y="4410075"/>
          <p14:tracePt t="82666" x="7273925" y="4402138"/>
          <p14:tracePt t="82673" x="7283450" y="4402138"/>
          <p14:tracePt t="82681" x="7291388" y="4394200"/>
          <p14:tracePt t="82690" x="7291388" y="4376738"/>
          <p14:tracePt t="82702" x="7291388" y="4351338"/>
          <p14:tracePt t="82709" x="7283450" y="4333875"/>
          <p14:tracePt t="82764" x="7283450" y="4325938"/>
          <p14:tracePt t="83126" x="7273925" y="4325938"/>
          <p14:tracePt t="83134" x="7258050" y="4308475"/>
          <p14:tracePt t="83142" x="7113588" y="4189413"/>
          <p14:tracePt t="83150" x="6934200" y="4052888"/>
          <p14:tracePt t="83158" x="6594475" y="3867150"/>
          <p14:tracePt t="83167" x="6118225" y="3646488"/>
          <p14:tracePt t="83175" x="5641975" y="3416300"/>
          <p14:tracePt t="83183" x="5319713" y="3305175"/>
          <p14:tracePt t="83190" x="4827588" y="3144838"/>
          <p14:tracePt t="83198" x="4283075" y="2949575"/>
          <p14:tracePt t="83207" x="3849688" y="2838450"/>
          <p14:tracePt t="83214" x="3535363" y="2744788"/>
          <p14:tracePt t="83223" x="3221038" y="2676525"/>
          <p14:tracePt t="83230" x="2881313" y="2608263"/>
          <p14:tracePt t="83238" x="2752725" y="2582863"/>
          <p14:tracePt t="83246" x="2608263" y="2574925"/>
          <p14:tracePt t="83254" x="2532063" y="2582863"/>
          <p14:tracePt t="83262" x="2506663" y="2643188"/>
          <p14:tracePt t="83456" x="2506663" y="2625725"/>
          <p14:tracePt t="83463" x="2506663" y="2600325"/>
          <p14:tracePt t="83472" x="2506663" y="2574925"/>
          <p14:tracePt t="83480" x="2498725" y="2541588"/>
          <p14:tracePt t="83488" x="2481263" y="2489200"/>
          <p14:tracePt t="83496" x="2438400" y="2430463"/>
          <p14:tracePt t="83503" x="2397125" y="2362200"/>
          <p14:tracePt t="83512" x="2354263" y="2286000"/>
          <p14:tracePt t="83522" x="2293938" y="2192338"/>
          <p14:tracePt t="83528" x="2227263" y="2090738"/>
          <p14:tracePt t="83536" x="2192338" y="2030413"/>
          <p14:tracePt t="83544" x="2149475" y="1954213"/>
          <p14:tracePt t="83552" x="2108200" y="1878013"/>
          <p14:tracePt t="83560" x="2082800" y="1860550"/>
          <p14:tracePt t="83569" x="2065338" y="1844675"/>
          <p14:tracePt t="83582" x="2055813" y="1835150"/>
          <p14:tracePt t="83588" x="2047875" y="1819275"/>
          <p14:tracePt t="83598" x="2039938" y="1819275"/>
          <p14:tracePt t="83604" x="2030413" y="1809750"/>
          <p14:tracePt t="83616" x="2030413" y="1801813"/>
          <p14:tracePt t="83626" x="2022475" y="1793875"/>
          <p14:tracePt t="83634" x="2014538" y="1793875"/>
          <p14:tracePt t="83642" x="2005013" y="1784350"/>
          <p14:tracePt t="83650" x="1997075" y="1766888"/>
          <p14:tracePt t="83658" x="1979613" y="1758950"/>
          <p14:tracePt t="83666" x="1963738" y="1733550"/>
          <p14:tracePt t="83673" x="1946275" y="1708150"/>
          <p14:tracePt t="83682" x="1920875" y="1674813"/>
          <p14:tracePt t="83690" x="1903413" y="1649413"/>
          <p14:tracePt t="83698" x="1885950" y="1614488"/>
          <p14:tracePt t="83706" x="1878013" y="1589088"/>
          <p14:tracePt t="83713" x="1852613" y="1571625"/>
          <p14:tracePt t="83722" x="1835150" y="1530350"/>
          <p14:tracePt t="83730" x="1793875" y="1477963"/>
          <p14:tracePt t="83738" x="1758950" y="1436688"/>
          <p14:tracePt t="83746" x="1733550" y="1385888"/>
          <p14:tracePt t="83754" x="1708150" y="1343025"/>
          <p14:tracePt t="83762" x="1674813" y="1308100"/>
          <p14:tracePt t="83770" x="1631950" y="1257300"/>
          <p14:tracePt t="83780" x="1597025" y="1206500"/>
          <p14:tracePt t="83786" x="1555750" y="1163638"/>
          <p14:tracePt t="83794" x="1520825" y="1130300"/>
          <p14:tracePt t="83802" x="1477963" y="1104900"/>
          <p14:tracePt t="83810" x="1452563" y="1079500"/>
          <p14:tracePt t="83820" x="1419225" y="1036638"/>
          <p14:tracePt t="83826" x="1393825" y="1011238"/>
          <p14:tracePt t="83834" x="1368425" y="1003300"/>
          <p14:tracePt t="83842" x="1343025" y="977900"/>
          <p14:tracePt t="83850" x="1325563" y="942975"/>
          <p14:tracePt t="83858" x="1292225" y="900113"/>
          <p14:tracePt t="83868" x="1266825" y="874713"/>
          <p14:tracePt t="83876" x="1241425" y="849313"/>
          <p14:tracePt t="83884" x="1231900" y="823913"/>
          <p14:tracePt t="83893" x="1206500" y="808038"/>
          <p14:tracePt t="83900" x="1173163" y="765175"/>
          <p14:tracePt t="83908" x="1163638" y="747713"/>
          <p14:tracePt t="83915" x="1138238" y="722313"/>
          <p14:tracePt t="83923" x="1112838" y="704850"/>
          <p14:tracePt t="83932" x="1069975" y="654050"/>
          <p14:tracePt t="83939" x="1044575" y="611188"/>
          <p14:tracePt t="83948" x="1028700" y="585788"/>
          <p14:tracePt t="83956" x="1011238" y="569913"/>
          <p14:tracePt t="83964" x="993775" y="552450"/>
          <p14:tracePt t="83972" x="985838" y="527050"/>
          <p14:tracePt t="83980" x="968375" y="501650"/>
          <p14:tracePt t="83988" x="952500" y="476250"/>
          <p14:tracePt t="83996" x="935038" y="466725"/>
          <p14:tracePt t="84004" x="917575" y="441325"/>
          <p14:tracePt t="84012" x="900113" y="425450"/>
          <p14:tracePt t="84020" x="874713" y="400050"/>
          <p14:tracePt t="84028" x="866775" y="382588"/>
          <p14:tracePt t="84036" x="849313" y="365125"/>
          <p14:tracePt t="84044" x="833438" y="347663"/>
          <p14:tracePt t="84052" x="815975" y="339725"/>
          <p14:tracePt t="84060" x="815975" y="331788"/>
          <p14:tracePt t="84076" x="808038" y="331788"/>
          <p14:tracePt t="84092" x="798513" y="331788"/>
          <p14:tracePt t="84223" x="798513" y="339725"/>
          <p14:tracePt t="84231" x="798513" y="347663"/>
          <p14:tracePt t="84240" x="815975" y="374650"/>
          <p14:tracePt t="84246" x="823913" y="390525"/>
          <p14:tracePt t="84255" x="841375" y="415925"/>
          <p14:tracePt t="84263" x="849313" y="433388"/>
          <p14:tracePt t="84270" x="866775" y="441325"/>
          <p14:tracePt t="84278" x="874713" y="450850"/>
          <p14:tracePt t="84287" x="892175" y="466725"/>
          <p14:tracePt t="84294" x="900113" y="476250"/>
          <p14:tracePt t="84303" x="917575" y="492125"/>
          <p14:tracePt t="84309" x="935038" y="509588"/>
          <p14:tracePt t="84318" x="960438" y="527050"/>
          <p14:tracePt t="84326" x="968375" y="544513"/>
          <p14:tracePt t="84333" x="993775" y="569913"/>
          <p14:tracePt t="84342" x="1019175" y="577850"/>
          <p14:tracePt t="84350" x="1036638" y="595313"/>
          <p14:tracePt t="84362" x="1054100" y="603250"/>
          <p14:tracePt t="84370" x="1062038" y="620713"/>
          <p14:tracePt t="84378" x="1079500" y="628650"/>
          <p14:tracePt t="84386" x="1096963" y="636588"/>
          <p14:tracePt t="84394" x="1122363" y="646113"/>
          <p14:tracePt t="84402" x="1130300" y="654050"/>
          <p14:tracePt t="84410" x="1147763" y="663575"/>
          <p14:tracePt t="84418" x="1173163" y="671513"/>
          <p14:tracePt t="84426" x="1181100" y="671513"/>
          <p14:tracePt t="84436" x="1198563" y="679450"/>
          <p14:tracePt t="84442" x="1216025" y="679450"/>
          <p14:tracePt t="84452" x="1216025" y="688975"/>
          <p14:tracePt t="84460" x="1231900" y="688975"/>
          <p14:tracePt t="84468" x="1249363" y="688975"/>
          <p14:tracePt t="84476" x="1257300" y="688975"/>
          <p14:tracePt t="84484" x="1274763" y="688975"/>
          <p14:tracePt t="84492" x="1282700" y="688975"/>
          <p14:tracePt t="84500" x="1300163" y="688975"/>
          <p14:tracePt t="84508" x="1317625" y="688975"/>
          <p14:tracePt t="84516" x="1333500" y="688975"/>
          <p14:tracePt t="84528" x="1360488" y="688975"/>
          <p14:tracePt t="84536" x="1393825" y="679450"/>
          <p14:tracePt t="84548" x="1436688" y="663575"/>
          <p14:tracePt t="84557" x="1530350" y="611188"/>
          <p14:tracePt t="84564" x="1555750" y="603250"/>
          <p14:tracePt t="84573" x="1581150" y="585788"/>
          <p14:tracePt t="84580" x="1606550" y="560388"/>
          <p14:tracePt t="84588" x="1622425" y="544513"/>
          <p14:tracePt t="84596" x="1649413" y="527050"/>
          <p14:tracePt t="84604" x="1674813" y="501650"/>
          <p14:tracePt t="84612" x="1700213" y="492125"/>
          <p14:tracePt t="84620" x="1733550" y="466725"/>
          <p14:tracePt t="84628" x="1758950" y="441325"/>
          <p14:tracePt t="84640" x="1784350" y="415925"/>
          <p14:tracePt t="84648" x="1819275" y="400050"/>
          <p14:tracePt t="84661" x="1835150" y="382588"/>
          <p14:tracePt t="84663" x="1852613" y="365125"/>
          <p14:tracePt t="84672" x="1870075" y="347663"/>
          <p14:tracePt t="84680" x="1895475" y="339725"/>
          <p14:tracePt t="84688" x="1911350" y="331788"/>
          <p14:tracePt t="84698" x="1920875" y="322263"/>
          <p14:tracePt t="84714" x="1928813" y="314325"/>
          <p14:tracePt t="84723" x="1938338" y="314325"/>
          <p14:tracePt t="84730" x="1938338" y="306388"/>
          <p14:tracePt t="84931" x="1938338" y="322263"/>
          <p14:tracePt t="84939" x="1938338" y="347663"/>
          <p14:tracePt t="84945" x="1920875" y="357188"/>
          <p14:tracePt t="84954" x="1903413" y="382588"/>
          <p14:tracePt t="84964" x="1885950" y="407988"/>
          <p14:tracePt t="84970" x="1870075" y="433388"/>
          <p14:tracePt t="84980" x="1844675" y="458788"/>
          <p14:tracePt t="84986" x="1827213" y="484188"/>
          <p14:tracePt t="84996" x="1793875" y="519113"/>
          <p14:tracePt t="85002" x="1758950" y="552450"/>
          <p14:tracePt t="85012" x="1716088" y="595313"/>
          <p14:tracePt t="85020" x="1682750" y="628650"/>
          <p14:tracePt t="85028" x="1631950" y="671513"/>
          <p14:tracePt t="85036" x="1606550" y="696913"/>
          <p14:tracePt t="85043" x="1589088" y="722313"/>
          <p14:tracePt t="85052" x="1571625" y="739775"/>
          <p14:tracePt t="85060" x="1555750" y="747713"/>
          <p14:tracePt t="85068" x="1546225" y="755650"/>
          <p14:tracePt t="85076" x="1538288" y="773113"/>
          <p14:tracePt t="85086" x="1520825" y="790575"/>
          <p14:tracePt t="85096" x="1504950" y="798513"/>
          <p14:tracePt t="85104" x="1495425" y="808038"/>
          <p14:tracePt t="85112" x="1487488" y="808038"/>
          <p14:tracePt t="85120" x="1470025" y="815975"/>
          <p14:tracePt t="85128" x="1470025" y="823913"/>
          <p14:tracePt t="85136" x="1462088" y="823913"/>
          <p14:tracePt t="85152" x="1452563" y="823913"/>
          <p14:tracePt t="85180" x="1452563" y="833438"/>
          <p14:tracePt t="85263" x="1462088" y="833438"/>
          <p14:tracePt t="85288" x="1487488" y="833438"/>
          <p14:tracePt t="85294" x="1512888" y="823913"/>
          <p14:tracePt t="85303" x="1530350" y="815975"/>
          <p14:tracePt t="85311" x="1571625" y="808038"/>
          <p14:tracePt t="85318" x="1622425" y="790575"/>
          <p14:tracePt t="85326" x="1708150" y="773113"/>
          <p14:tracePt t="85334" x="1758950" y="755650"/>
          <p14:tracePt t="85342" x="1793875" y="747713"/>
          <p14:tracePt t="85350" x="1827213" y="739775"/>
          <p14:tracePt t="85358" x="1844675" y="739775"/>
          <p14:tracePt t="85366" x="1852613" y="730250"/>
          <p14:tracePt t="85375" x="1860550" y="730250"/>
          <p14:tracePt t="85808" x="1852613" y="739775"/>
          <p14:tracePt t="85816" x="1844675" y="755650"/>
          <p14:tracePt t="85826" x="1835150" y="755650"/>
          <p14:tracePt t="85832" x="1809750" y="773113"/>
          <p14:tracePt t="85842" x="1809750" y="781050"/>
          <p14:tracePt t="85850" x="1801813" y="781050"/>
          <p14:tracePt t="85857" x="1793875" y="790575"/>
          <p14:tracePt t="85868" x="1784350" y="798513"/>
          <p14:tracePt t="85878" x="1784350" y="808038"/>
          <p14:tracePt t="85886" x="1766888" y="808038"/>
          <p14:tracePt t="85894" x="1751013" y="823913"/>
          <p14:tracePt t="85902" x="1751013" y="841375"/>
          <p14:tracePt t="85910" x="1741488" y="849313"/>
          <p14:tracePt t="85918" x="1725613" y="858838"/>
          <p14:tracePt t="85926" x="1708150" y="874713"/>
          <p14:tracePt t="85934" x="1708150" y="884238"/>
          <p14:tracePt t="85942" x="1700213" y="884238"/>
          <p14:tracePt t="85958" x="1690688" y="892175"/>
          <p14:tracePt t="85977" x="1690688" y="900113"/>
          <p14:tracePt t="85989" x="1690688" y="909638"/>
          <p14:tracePt t="86050" x="1700213" y="909638"/>
          <p14:tracePt t="86060" x="1716088" y="900113"/>
          <p14:tracePt t="86066" x="1741488" y="884238"/>
          <p14:tracePt t="86074" x="1776413" y="866775"/>
          <p14:tracePt t="86082" x="1809750" y="849313"/>
          <p14:tracePt t="86092" x="1844675" y="841375"/>
          <p14:tracePt t="86098" x="1878013" y="823913"/>
          <p14:tracePt t="86108" x="1911350" y="808038"/>
          <p14:tracePt t="86114" x="1928813" y="798513"/>
          <p14:tracePt t="86124" x="1971675" y="781050"/>
          <p14:tracePt t="86131" x="1979613" y="773113"/>
          <p14:tracePt t="86140" x="1989138" y="773113"/>
          <p14:tracePt t="86204" x="1989138" y="790575"/>
          <p14:tracePt t="86212" x="1989138" y="808038"/>
          <p14:tracePt t="86220" x="1979613" y="833438"/>
          <p14:tracePt t="86228" x="1971675" y="866775"/>
          <p14:tracePt t="86236" x="1954213" y="884238"/>
          <p14:tracePt t="86244" x="1946275" y="909638"/>
          <p14:tracePt t="86252" x="1911350" y="960438"/>
          <p14:tracePt t="86260" x="1903413" y="968375"/>
          <p14:tracePt t="86268" x="1885950" y="993775"/>
          <p14:tracePt t="86278" x="1870075" y="1011238"/>
          <p14:tracePt t="86288" x="1860550" y="1036638"/>
          <p14:tracePt t="86296" x="1860550" y="1044575"/>
          <p14:tracePt t="86303" x="1860550" y="1054100"/>
          <p14:tracePt t="86312" x="1860550" y="1062038"/>
          <p14:tracePt t="86364" x="1860550" y="1054100"/>
          <p14:tracePt t="86373" x="1860550" y="1044575"/>
          <p14:tracePt t="86386" x="1860550" y="1036638"/>
          <p14:tracePt t="86392" x="1860550" y="1028700"/>
          <p14:tracePt t="86407" x="1860550" y="1011238"/>
          <p14:tracePt t="86414" x="1860550" y="1003300"/>
          <p14:tracePt t="86424" x="1860550" y="993775"/>
          <p14:tracePt t="86430" x="1860550" y="985838"/>
          <p14:tracePt t="86439" x="1860550" y="977900"/>
          <p14:tracePt t="86462" x="1860550" y="968375"/>
          <p14:tracePt t="86470" x="1860550" y="960438"/>
          <p14:tracePt t="86486" x="1860550" y="952500"/>
          <p14:tracePt t="86510" x="1860550" y="942975"/>
          <p14:tracePt t="86518" x="1860550" y="935038"/>
          <p14:tracePt t="86542" x="1860550" y="925513"/>
          <p14:tracePt t="86550" x="1870075" y="925513"/>
          <p14:tracePt t="86574" x="1870075" y="917575"/>
          <p14:tracePt t="86598" x="1870075" y="909638"/>
          <p14:tracePt t="86623" x="1878013" y="909638"/>
          <p14:tracePt t="86630" x="1885950" y="909638"/>
          <p14:tracePt t="86641" x="1895475" y="909638"/>
          <p14:tracePt t="86670" x="1903413" y="900113"/>
          <p14:tracePt t="86680" x="1903413" y="892175"/>
          <p14:tracePt t="86703" x="1903413" y="884238"/>
          <p14:tracePt t="86728" x="1903413" y="874713"/>
          <p14:tracePt t="86864" x="1903413" y="866775"/>
          <p14:tracePt t="87035" x="1903413" y="858838"/>
          <p14:tracePt t="88276" x="1895475" y="858838"/>
          <p14:tracePt t="88283" x="1885950" y="874713"/>
          <p14:tracePt t="88291" x="1870075" y="884238"/>
          <p14:tracePt t="88298" x="1852613" y="892175"/>
          <p14:tracePt t="88306" x="1835150" y="909638"/>
          <p14:tracePt t="88314" x="1827213" y="917575"/>
          <p14:tracePt t="88324" x="1819275" y="925513"/>
          <p14:tracePt t="88334" x="1801813" y="935038"/>
          <p14:tracePt t="88344" x="1801813" y="942975"/>
          <p14:tracePt t="88350" x="1793875" y="952500"/>
          <p14:tracePt t="88360" x="1784350" y="952500"/>
          <p14:tracePt t="88368" x="1784350" y="960438"/>
          <p14:tracePt t="88384" x="1784350" y="968375"/>
          <p14:tracePt t="88392" x="1776413" y="968375"/>
          <p14:tracePt t="88408" x="1776413" y="977900"/>
          <p14:tracePt t="88416" x="1766888" y="977900"/>
          <p14:tracePt t="88424" x="1766888" y="985838"/>
          <p14:tracePt t="88433" x="1766888" y="993775"/>
          <p14:tracePt t="88464" x="1766888" y="1003300"/>
          <p14:tracePt t="88473" x="1766888" y="1011238"/>
          <p14:tracePt t="88480" x="1766888" y="1019175"/>
          <p14:tracePt t="88489" x="1766888" y="1028700"/>
          <p14:tracePt t="88496" x="1766888" y="1036638"/>
          <p14:tracePt t="88504" x="1766888" y="1054100"/>
          <p14:tracePt t="88513" x="1766888" y="1062038"/>
          <p14:tracePt t="88520" x="1766888" y="1069975"/>
          <p14:tracePt t="88530" x="1766888" y="1079500"/>
          <p14:tracePt t="88541" x="1766888" y="1087438"/>
          <p14:tracePt t="88557" x="1766888" y="1096963"/>
          <p14:tracePt t="88564" x="1776413" y="1096963"/>
          <p14:tracePt t="88573" x="1776413" y="1104900"/>
          <p14:tracePt t="88580" x="1776413" y="1112838"/>
          <p14:tracePt t="88612" x="1784350" y="1122363"/>
          <p14:tracePt t="88628" x="1784350" y="1130300"/>
          <p14:tracePt t="88639" x="1793875" y="1130300"/>
          <p14:tracePt t="88645" x="1801813" y="1138238"/>
          <p14:tracePt t="88654" x="1809750" y="1138238"/>
          <p14:tracePt t="88662" x="1819275" y="1147763"/>
          <p14:tracePt t="88678" x="1827213" y="1147763"/>
          <p14:tracePt t="88686" x="1835150" y="1155700"/>
          <p14:tracePt t="88694" x="1844675" y="1155700"/>
          <p14:tracePt t="88717" x="1852613" y="1155700"/>
          <p14:tracePt t="88733" x="1852613" y="1163638"/>
          <p14:tracePt t="88742" x="1860550" y="1163638"/>
          <p14:tracePt t="88758" x="1860550" y="1181100"/>
          <p14:tracePt t="88765" x="1860550" y="1189038"/>
          <p14:tracePt t="88774" x="1878013" y="1206500"/>
          <p14:tracePt t="88781" x="1885950" y="1231900"/>
          <p14:tracePt t="88789" x="1885950" y="1249363"/>
          <p14:tracePt t="88798" x="1895475" y="1274763"/>
          <p14:tracePt t="88806" x="1903413" y="1308100"/>
          <p14:tracePt t="88814" x="1911350" y="1368425"/>
          <p14:tracePt t="88822" x="1920875" y="1427163"/>
          <p14:tracePt t="88829" x="1920875" y="1462088"/>
          <p14:tracePt t="88838" x="1920875" y="1530350"/>
          <p14:tracePt t="88846" x="1938338" y="1622425"/>
          <p14:tracePt t="88854" x="1946275" y="1682750"/>
          <p14:tracePt t="88862" x="1954213" y="1716088"/>
          <p14:tracePt t="88870" x="1954213" y="1793875"/>
          <p14:tracePt t="88878" x="1954213" y="1844675"/>
          <p14:tracePt t="88886" x="1963738" y="1903413"/>
          <p14:tracePt t="88896" x="1963738" y="1963738"/>
          <p14:tracePt t="88902" x="1963738" y="1997075"/>
          <p14:tracePt t="88912" x="1963738" y="2030413"/>
          <p14:tracePt t="88918" x="1963738" y="2039938"/>
          <p14:tracePt t="88928" x="1963738" y="2055813"/>
          <p14:tracePt t="88942" x="1963738" y="2082800"/>
          <p14:tracePt t="88944" x="1963738" y="2090738"/>
          <p14:tracePt t="88952" x="1963738" y="2098675"/>
          <p14:tracePt t="88960" x="1963738" y="2108200"/>
          <p14:tracePt t="88968" x="1963738" y="2116138"/>
          <p14:tracePt t="88977" x="1963738" y="2124075"/>
          <p14:tracePt t="88993" x="1954213" y="2133600"/>
          <p14:tracePt t="89000" x="1946275" y="2133600"/>
          <p14:tracePt t="89008" x="1938338" y="2141538"/>
          <p14:tracePt t="89016" x="1938338" y="2149475"/>
          <p14:tracePt t="89025" x="1911350" y="2159000"/>
          <p14:tracePt t="89032" x="1895475" y="2174875"/>
          <p14:tracePt t="89042" x="1885950" y="2192338"/>
          <p14:tracePt t="89052" x="1860550" y="2200275"/>
          <p14:tracePt t="89060" x="1844675" y="2217738"/>
          <p14:tracePt t="89070" x="1827213" y="2227263"/>
          <p14:tracePt t="89080" x="1819275" y="2235200"/>
          <p14:tracePt t="89088" x="1809750" y="2243138"/>
          <p14:tracePt t="89096" x="1801813" y="2252663"/>
          <p14:tracePt t="89104" x="1793875" y="2252663"/>
          <p14:tracePt t="89120" x="1784350" y="2260600"/>
          <p14:tracePt t="89128" x="1776413" y="2260600"/>
          <p14:tracePt t="89152" x="1776413" y="2268538"/>
          <p14:tracePt t="89176" x="1766888" y="2268538"/>
          <p14:tracePt t="89186" x="1758950" y="2268538"/>
          <p14:tracePt t="89210" x="1758950" y="2278063"/>
          <p14:tracePt t="89218" x="1751013" y="2286000"/>
          <p14:tracePt t="89226" x="1741488" y="2293938"/>
          <p14:tracePt t="89250" x="1733550" y="2293938"/>
          <p14:tracePt t="89258" x="1733550" y="2303463"/>
          <p14:tracePt t="89266" x="1733550" y="2311400"/>
          <p14:tracePt t="89275" x="1733550" y="2319338"/>
          <p14:tracePt t="89283" x="1733550" y="2336800"/>
          <p14:tracePt t="89291" x="1741488" y="2354263"/>
          <p14:tracePt t="89298" x="1751013" y="2362200"/>
          <p14:tracePt t="89307" x="1766888" y="2397125"/>
          <p14:tracePt t="89315" x="1801813" y="2438400"/>
          <p14:tracePt t="89324" x="1819275" y="2455863"/>
          <p14:tracePt t="89332" x="1835150" y="2463800"/>
          <p14:tracePt t="89339" x="1860550" y="2489200"/>
          <p14:tracePt t="89350" x="1870075" y="2506663"/>
          <p14:tracePt t="89361" x="1878013" y="2516188"/>
          <p14:tracePt t="89366" x="1885950" y="2532063"/>
          <p14:tracePt t="89374" x="1895475" y="2532063"/>
          <p14:tracePt t="89382" x="1895475" y="2541588"/>
          <p14:tracePt t="89391" x="1895475" y="2549525"/>
          <p14:tracePt t="89414" x="1895475" y="2557463"/>
          <p14:tracePt t="89430" x="1895475" y="2566988"/>
          <p14:tracePt t="89439" x="1895475" y="2574925"/>
          <p14:tracePt t="89457" x="1895475" y="2582863"/>
          <p14:tracePt t="89463" x="1895475" y="2592388"/>
          <p14:tracePt t="89479" x="1895475" y="2600325"/>
          <p14:tracePt t="89489" x="1878013" y="2617788"/>
          <p14:tracePt t="89496" x="1852613" y="2633663"/>
          <p14:tracePt t="89504" x="1827213" y="2643188"/>
          <p14:tracePt t="89512" x="1819275" y="2651125"/>
          <p14:tracePt t="89520" x="1784350" y="2668588"/>
          <p14:tracePt t="89528" x="1758950" y="2676525"/>
          <p14:tracePt t="89536" x="1725613" y="2693988"/>
          <p14:tracePt t="89544" x="1690688" y="2711450"/>
          <p14:tracePt t="89554" x="1631950" y="2736850"/>
          <p14:tracePt t="89564" x="1597025" y="2744788"/>
          <p14:tracePt t="89573" x="1563688" y="2762250"/>
          <p14:tracePt t="89580" x="1512888" y="2778125"/>
          <p14:tracePt t="89589" x="1470025" y="2787650"/>
          <p14:tracePt t="89596" x="1419225" y="2795588"/>
          <p14:tracePt t="89604" x="1385888" y="2805113"/>
          <p14:tracePt t="89612" x="1350963" y="2813050"/>
          <p14:tracePt t="89620" x="1325563" y="2813050"/>
          <p14:tracePt t="89628" x="1292225" y="2820988"/>
          <p14:tracePt t="89636" x="1257300" y="2830513"/>
          <p14:tracePt t="89644" x="1216025" y="2838450"/>
          <p14:tracePt t="89654" x="1155700" y="2838450"/>
          <p14:tracePt t="89704" x="1112838" y="2838450"/>
          <p14:tracePt t="89712" x="611188" y="2889250"/>
          <p14:tracePt t="89719" x="441325" y="2889250"/>
          <p14:tracePt t="89730" x="415925" y="2889250"/>
          <p14:tracePt t="89736" x="400050" y="2889250"/>
          <p14:tracePt t="89752" x="390525" y="2889250"/>
          <p14:tracePt t="89762" x="382588" y="2889250"/>
          <p14:tracePt t="89770" x="374650" y="2881313"/>
          <p14:tracePt t="89778" x="357188" y="2871788"/>
          <p14:tracePt t="89786" x="339725" y="2863850"/>
          <p14:tracePt t="89794" x="314325" y="2846388"/>
          <p14:tracePt t="89802" x="306388" y="2830513"/>
          <p14:tracePt t="89810" x="288925" y="2820988"/>
          <p14:tracePt t="89818" x="280988" y="2820988"/>
          <p14:tracePt t="89854" x="271463" y="2820988"/>
          <p14:tracePt t="89862" x="271463" y="2813050"/>
          <p14:tracePt t="89870" x="271463" y="2805113"/>
          <p14:tracePt t="89886" x="271463" y="2795588"/>
          <p14:tracePt t="89894" x="271463" y="2787650"/>
          <p14:tracePt t="89902" x="263525" y="2778125"/>
          <p14:tracePt t="89926" x="255588" y="2770188"/>
          <p14:tracePt t="89993" x="263525" y="2770188"/>
          <p14:tracePt t="89998" x="280988" y="2770188"/>
          <p14:tracePt t="90007" x="306388" y="2778125"/>
          <p14:tracePt t="90014" x="339725" y="2795588"/>
          <p14:tracePt t="90025" x="390525" y="2805113"/>
          <p14:tracePt t="90031" x="476250" y="2820988"/>
          <p14:tracePt t="90040" x="560388" y="2838450"/>
          <p14:tracePt t="90050" x="620713" y="2846388"/>
          <p14:tracePt t="90057" x="696913" y="2855913"/>
          <p14:tracePt t="90065" x="755650" y="2863850"/>
          <p14:tracePt t="90072" x="815975" y="2871788"/>
          <p14:tracePt t="90080" x="892175" y="2889250"/>
          <p14:tracePt t="90088" x="925513" y="2897188"/>
          <p14:tracePt t="90096" x="952500" y="2897188"/>
          <p14:tracePt t="90104" x="985838" y="2897188"/>
          <p14:tracePt t="90112" x="1003300" y="2897188"/>
          <p14:tracePt t="90120" x="1028700" y="2897188"/>
          <p14:tracePt t="90128" x="1054100" y="2897188"/>
          <p14:tracePt t="90135" x="1122363" y="2889250"/>
          <p14:tracePt t="90144" x="1155700" y="2881313"/>
          <p14:tracePt t="90152" x="1181100" y="2871788"/>
          <p14:tracePt t="90160" x="1266825" y="2855913"/>
          <p14:tracePt t="90168" x="1292225" y="2846388"/>
          <p14:tracePt t="90176" x="1325563" y="2838450"/>
          <p14:tracePt t="90184" x="1360488" y="2838450"/>
          <p14:tracePt t="90192" x="1376363" y="2830513"/>
          <p14:tracePt t="90200" x="1401763" y="2830513"/>
          <p14:tracePt t="90208" x="1411288" y="2830513"/>
          <p14:tracePt t="90233" x="1419225" y="2820988"/>
          <p14:tracePt t="90241" x="1427163" y="2820988"/>
          <p14:tracePt t="90249" x="1436688" y="2813050"/>
          <p14:tracePt t="90257" x="1462088" y="2795588"/>
          <p14:tracePt t="90266" x="1477963" y="2787650"/>
          <p14:tracePt t="90274" x="1495425" y="2778125"/>
          <p14:tracePt t="90283" x="1504950" y="2770188"/>
          <p14:tracePt t="90289" x="1512888" y="2770188"/>
          <p14:tracePt t="90298" x="1520825" y="2762250"/>
          <p14:tracePt t="90314" x="1520825" y="2752725"/>
          <p14:tracePt t="90330" x="1530350" y="2744788"/>
          <p14:tracePt t="90339" x="1530350" y="2736850"/>
          <p14:tracePt t="90346" x="1538288" y="2719388"/>
          <p14:tracePt t="90354" x="1546225" y="2711450"/>
          <p14:tracePt t="90362" x="1546225" y="2693988"/>
          <p14:tracePt t="90378" x="1546225" y="2686050"/>
          <p14:tracePt t="90386" x="1546225" y="2676525"/>
          <p14:tracePt t="90394" x="1555750" y="2668588"/>
          <p14:tracePt t="90403" x="1555750" y="2651125"/>
          <p14:tracePt t="90410" x="1555750" y="2643188"/>
          <p14:tracePt t="90419" x="1563688" y="2633663"/>
          <p14:tracePt t="90426" x="1563688" y="2617788"/>
          <p14:tracePt t="90442" x="1563688" y="2600325"/>
          <p14:tracePt t="90451" x="1563688" y="2582863"/>
          <p14:tracePt t="90474" x="1563688" y="2574925"/>
          <p14:tracePt t="90483" x="1563688" y="2566988"/>
          <p14:tracePt t="90498" x="1563688" y="2557463"/>
          <p14:tracePt t="90507" x="1563688" y="2549525"/>
          <p14:tracePt t="90514" x="1563688" y="2541588"/>
          <p14:tracePt t="90523" x="1563688" y="2532063"/>
          <p14:tracePt t="90530" x="1555750" y="2524125"/>
          <p14:tracePt t="90539" x="1546225" y="2516188"/>
          <p14:tracePt t="90554" x="1538288" y="2498725"/>
          <p14:tracePt t="90563" x="1530350" y="2489200"/>
          <p14:tracePt t="90570" x="1520825" y="2481263"/>
          <p14:tracePt t="90581" x="1504950" y="2473325"/>
          <p14:tracePt t="90586" x="1487488" y="2463800"/>
          <p14:tracePt t="90597" x="1470025" y="2447925"/>
          <p14:tracePt t="90603" x="1452563" y="2438400"/>
          <p14:tracePt t="90613" x="1427163" y="2422525"/>
          <p14:tracePt t="90620" x="1385888" y="2405063"/>
          <p14:tracePt t="90628" x="1360488" y="2397125"/>
          <p14:tracePt t="90636" x="1325563" y="2387600"/>
          <p14:tracePt t="90644" x="1292225" y="2379663"/>
          <p14:tracePt t="90652" x="1274763" y="2371725"/>
          <p14:tracePt t="90660" x="1241425" y="2371725"/>
          <p14:tracePt t="90668" x="1198563" y="2354263"/>
          <p14:tracePt t="90675" x="1163638" y="2354263"/>
          <p14:tracePt t="90683" x="1130300" y="2354263"/>
          <p14:tracePt t="90692" x="1096963" y="2354263"/>
          <p14:tracePt t="90700" x="1069975" y="2354263"/>
          <p14:tracePt t="90707" x="1036638" y="2354263"/>
          <p14:tracePt t="90716" x="1003300" y="2354263"/>
          <p14:tracePt t="90723" x="985838" y="2354263"/>
          <p14:tracePt t="90732" x="925513" y="2354263"/>
          <p14:tracePt t="90739" x="892175" y="2354263"/>
          <p14:tracePt t="90748" x="874713" y="2354263"/>
          <p14:tracePt t="90755" x="841375" y="2354263"/>
          <p14:tracePt t="90764" x="815975" y="2354263"/>
          <p14:tracePt t="90772" x="790575" y="2354263"/>
          <p14:tracePt t="90780" x="765175" y="2362200"/>
          <p14:tracePt t="90788" x="739775" y="2362200"/>
          <p14:tracePt t="90796" x="722313" y="2371725"/>
          <p14:tracePt t="90804" x="704850" y="2379663"/>
          <p14:tracePt t="90812" x="679450" y="2379663"/>
          <p14:tracePt t="90820" x="663575" y="2387600"/>
          <p14:tracePt t="90828" x="654050" y="2405063"/>
          <p14:tracePt t="90836" x="636588" y="2405063"/>
          <p14:tracePt t="90846" x="620713" y="2413000"/>
          <p14:tracePt t="90852" x="595313" y="2422525"/>
          <p14:tracePt t="90862" x="595313" y="2430463"/>
          <p14:tracePt t="90868" x="577850" y="2438400"/>
          <p14:tracePt t="90878" x="577850" y="2447925"/>
          <p14:tracePt t="90884" x="569913" y="2455863"/>
          <p14:tracePt t="90894" x="569913" y="2473325"/>
          <p14:tracePt t="90910" x="569913" y="2489200"/>
          <p14:tracePt t="90918" x="569913" y="2498725"/>
          <p14:tracePt t="90926" x="569913" y="2524125"/>
          <p14:tracePt t="90934" x="569913" y="2541588"/>
          <p14:tracePt t="90942" x="585788" y="2566988"/>
          <p14:tracePt t="90951" x="611188" y="2574925"/>
          <p14:tracePt t="90958" x="646113" y="2617788"/>
          <p14:tracePt t="90966" x="696913" y="2643188"/>
          <p14:tracePt t="90975" x="773113" y="2676525"/>
          <p14:tracePt t="90983" x="849313" y="2711450"/>
          <p14:tracePt t="90990" x="935038" y="2727325"/>
          <p14:tracePt t="90998" x="1036638" y="2762250"/>
          <p14:tracePt t="91006" x="1122363" y="2778125"/>
          <p14:tracePt t="91013" x="1266825" y="2805113"/>
          <p14:tracePt t="91022" x="1325563" y="2813050"/>
          <p14:tracePt t="91030" x="1444625" y="2813050"/>
          <p14:tracePt t="91038" x="1495425" y="2813050"/>
          <p14:tracePt t="91046" x="1571625" y="2813050"/>
          <p14:tracePt t="91053" x="1631950" y="2813050"/>
          <p14:tracePt t="91062" x="1674813" y="2813050"/>
          <p14:tracePt t="91070" x="1725613" y="2813050"/>
          <p14:tracePt t="91078" x="1784350" y="2813050"/>
          <p14:tracePt t="91086" x="1870075" y="2805113"/>
          <p14:tracePt t="91094" x="1963738" y="2795588"/>
          <p14:tracePt t="91102" x="2030413" y="2795588"/>
          <p14:tracePt t="91110" x="2073275" y="2795588"/>
          <p14:tracePt t="91118" x="2090738" y="2795588"/>
          <p14:tracePt t="91126" x="2098675" y="2805113"/>
          <p14:tracePt t="91134" x="2098675" y="2855913"/>
          <p14:tracePt t="91144" x="2073275" y="2922588"/>
          <p14:tracePt t="91273" x="2073275" y="2897188"/>
          <p14:tracePt t="91281" x="2065338" y="2805113"/>
          <p14:tracePt t="91290" x="2065338" y="2719388"/>
          <p14:tracePt t="91296" x="2065338" y="2701925"/>
          <p14:tracePt t="91304" x="2082800" y="2676525"/>
          <p14:tracePt t="91312" x="2116138" y="2625725"/>
          <p14:tracePt t="91320" x="2141538" y="2592388"/>
          <p14:tracePt t="91328" x="2184400" y="2566988"/>
          <p14:tracePt t="91336" x="2227263" y="2557463"/>
          <p14:tracePt t="91343" x="2252663" y="2541588"/>
          <p14:tracePt t="91351" x="2293938" y="2541588"/>
          <p14:tracePt t="91360" x="2379663" y="2541588"/>
          <p14:tracePt t="91367" x="2447925" y="2541588"/>
          <p14:tracePt t="91375" x="2549525" y="2541588"/>
          <p14:tracePt t="91384" x="2651125" y="2541588"/>
          <p14:tracePt t="91392" x="2922588" y="2541588"/>
          <p14:tracePt t="91402" x="3186113" y="2541588"/>
          <p14:tracePt t="91408" x="3322638" y="2541588"/>
          <p14:tracePt t="91418" x="3629025" y="2541588"/>
          <p14:tracePt t="91424" x="3943350" y="2541588"/>
          <p14:tracePt t="91434" x="4156075" y="2524125"/>
          <p14:tracePt t="91441" x="4308475" y="2524125"/>
          <p14:tracePt t="91450" x="4521200" y="2524125"/>
          <p14:tracePt t="91458" x="4665663" y="2524125"/>
          <p14:tracePt t="91466" x="4733925" y="2524125"/>
          <p14:tracePt t="91475" x="4818063" y="2524125"/>
          <p14:tracePt t="91483" x="4868863" y="2524125"/>
          <p14:tracePt t="91491" x="4878388" y="2532063"/>
          <p14:tracePt t="91500" x="4894263" y="2541588"/>
          <p14:tracePt t="91507" x="4903788" y="2541588"/>
          <p14:tracePt t="91514" x="4903788" y="2549525"/>
          <p14:tracePt t="91530" x="4894263" y="2557463"/>
          <p14:tracePt t="91539" x="4860925" y="2574925"/>
          <p14:tracePt t="91546" x="4724400" y="2660650"/>
          <p14:tracePt t="91700" x="4724400" y="2643188"/>
          <p14:tracePt t="91706" x="4759325" y="2549525"/>
          <p14:tracePt t="91716" x="4767263" y="2473325"/>
          <p14:tracePt t="91722" x="4767263" y="2463800"/>
          <p14:tracePt t="91732" x="4767263" y="2455863"/>
          <p14:tracePt t="91739" x="4767263" y="2447925"/>
          <p14:tracePt t="91780" x="4767263" y="2463800"/>
          <p14:tracePt t="91789" x="4767263" y="2473325"/>
          <p14:tracePt t="91796" x="4775200" y="2498725"/>
          <p14:tracePt t="91804" x="4784725" y="2532063"/>
          <p14:tracePt t="91813" x="4810125" y="2566988"/>
          <p14:tracePt t="91821" x="4818063" y="2592388"/>
          <p14:tracePt t="91828" x="4835525" y="2625725"/>
          <p14:tracePt t="91837" x="4852988" y="2660650"/>
          <p14:tracePt t="91844" x="4868863" y="2686050"/>
          <p14:tracePt t="91853" x="4886325" y="2719388"/>
          <p14:tracePt t="91860" x="4894263" y="2744788"/>
          <p14:tracePt t="91869" x="4911725" y="2752725"/>
          <p14:tracePt t="91876" x="4929188" y="2787650"/>
          <p14:tracePt t="91885" x="4946650" y="2838450"/>
          <p14:tracePt t="91892" x="4946650" y="2965450"/>
          <p14:tracePt t="91900" x="4929188" y="3051175"/>
          <p14:tracePt t="91910" x="4911725" y="3119438"/>
          <p14:tracePt t="92039" x="4911725" y="3076575"/>
          <p14:tracePt t="92047" x="4903788" y="2990850"/>
          <p14:tracePt t="92055" x="4886325" y="2863850"/>
          <p14:tracePt t="92063" x="4878388" y="2778125"/>
          <p14:tracePt t="92070" x="4868863" y="2752725"/>
          <p14:tracePt t="92078" x="4868863" y="2736850"/>
          <p14:tracePt t="92086" x="4868863" y="2719388"/>
          <p14:tracePt t="92094" x="4868863" y="2711450"/>
          <p14:tracePt t="92118" x="4878388" y="2727325"/>
          <p14:tracePt t="92126" x="4903788" y="2752725"/>
          <p14:tracePt t="92134" x="4937125" y="2787650"/>
          <p14:tracePt t="92142" x="4946650" y="2813050"/>
          <p14:tracePt t="92150" x="4987925" y="2855913"/>
          <p14:tracePt t="92158" x="5038725" y="2932113"/>
          <p14:tracePt t="92166" x="5073650" y="2982913"/>
          <p14:tracePt t="92174" x="5116513" y="3033713"/>
          <p14:tracePt t="92182" x="5167313" y="3109913"/>
          <p14:tracePt t="92190" x="5208588" y="3152775"/>
          <p14:tracePt t="92199" x="5243513" y="3186113"/>
          <p14:tracePt t="92208" x="5276850" y="3228975"/>
          <p14:tracePt t="92215" x="5294313" y="3254375"/>
          <p14:tracePt t="92224" x="5311775" y="3271838"/>
          <p14:tracePt t="92231" x="5327650" y="3289300"/>
          <p14:tracePt t="92238" x="5337175" y="3305175"/>
          <p14:tracePt t="92247" x="5345113" y="3314700"/>
          <p14:tracePt t="92265" x="5345113" y="3322638"/>
          <p14:tracePt t="92321" x="5327650" y="3322638"/>
          <p14:tracePt t="92328" x="5286375" y="3314700"/>
          <p14:tracePt t="92337" x="5243513" y="3305175"/>
          <p14:tracePt t="92344" x="5167313" y="3297238"/>
          <p14:tracePt t="92352" x="5073650" y="3297238"/>
          <p14:tracePt t="92360" x="4972050" y="3297238"/>
          <p14:tracePt t="92368" x="4911725" y="3297238"/>
          <p14:tracePt t="92376" x="4784725" y="3297238"/>
          <p14:tracePt t="92384" x="4657725" y="3297238"/>
          <p14:tracePt t="92392" x="4529138" y="3297238"/>
          <p14:tracePt t="92400" x="4460875" y="3314700"/>
          <p14:tracePt t="92408" x="4402138" y="3330575"/>
          <p14:tracePt t="92416" x="4316413" y="3373438"/>
          <p14:tracePt t="92424" x="4275138" y="3441700"/>
          <p14:tracePt t="92432" x="4249738" y="3502025"/>
          <p14:tracePt t="92440" x="4224338" y="3560763"/>
          <p14:tracePt t="92448" x="4189413" y="3705225"/>
          <p14:tracePt t="92456" x="4181475" y="3790950"/>
          <p14:tracePt t="92464" x="4156075" y="3892550"/>
          <p14:tracePt t="92473" x="4138613" y="3994150"/>
          <p14:tracePt t="92480" x="4113213" y="4113213"/>
          <p14:tracePt t="92488" x="4105275" y="4189413"/>
          <p14:tracePt t="92496" x="4095750" y="4232275"/>
          <p14:tracePt t="92504" x="4087813" y="4265613"/>
          <p14:tracePt t="92512" x="4087813" y="4300538"/>
          <p14:tracePt t="92520" x="4087813" y="4308475"/>
          <p14:tracePt t="92560" x="4087813" y="4300538"/>
          <p14:tracePt t="92570" x="4105275" y="4265613"/>
          <p14:tracePt t="92578" x="4130675" y="4197350"/>
          <p14:tracePt t="92586" x="4171950" y="4146550"/>
          <p14:tracePt t="92594" x="4240213" y="4044950"/>
          <p14:tracePt t="92602" x="4283075" y="3994150"/>
          <p14:tracePt t="92610" x="4351338" y="3892550"/>
          <p14:tracePt t="92618" x="4394200" y="3824288"/>
          <p14:tracePt t="92626" x="4435475" y="3773488"/>
          <p14:tracePt t="92633" x="4521200" y="3697288"/>
          <p14:tracePt t="92642" x="4572000" y="3619500"/>
          <p14:tracePt t="92650" x="4640263" y="3552825"/>
          <p14:tracePt t="92658" x="4716463" y="3484563"/>
          <p14:tracePt t="92665" x="4810125" y="3416300"/>
          <p14:tracePt t="92673" x="4946650" y="3355975"/>
          <p14:tracePt t="92682" x="5048250" y="3322638"/>
          <p14:tracePt t="92689" x="5157788" y="3279775"/>
          <p14:tracePt t="92698" x="5319713" y="3271838"/>
          <p14:tracePt t="92706" x="5446713" y="3271838"/>
          <p14:tracePt t="92714" x="5549900" y="3297238"/>
          <p14:tracePt t="92722" x="5634038" y="3330575"/>
          <p14:tracePt t="92730" x="5702300" y="3373438"/>
          <p14:tracePt t="92738" x="5753100" y="3416300"/>
          <p14:tracePt t="92746" x="5803900" y="3467100"/>
          <p14:tracePt t="92754" x="5821363" y="3502025"/>
          <p14:tracePt t="92762" x="5846763" y="3535363"/>
          <p14:tracePt t="92770" x="5854700" y="3560763"/>
          <p14:tracePt t="92778" x="5864225" y="3594100"/>
          <p14:tracePt t="92786" x="5880100" y="3619500"/>
          <p14:tracePt t="92794" x="5889625" y="3646488"/>
          <p14:tracePt t="92810" x="5897563" y="3646488"/>
          <p14:tracePt t="92876" x="5897563" y="3629025"/>
          <p14:tracePt t="92884" x="5897563" y="3619500"/>
          <p14:tracePt t="92900" x="5872163" y="3619500"/>
          <p14:tracePt t="92908" x="5821363" y="3646488"/>
          <p14:tracePt t="92916" x="5778500" y="3671888"/>
          <p14:tracePt t="92924" x="5702300" y="3713163"/>
          <p14:tracePt t="92932" x="5651500" y="3748088"/>
          <p14:tracePt t="93004" x="5634038" y="3738563"/>
          <p14:tracePt t="93013" x="5634038" y="3713163"/>
          <p14:tracePt t="93021" x="5626100" y="3687763"/>
          <p14:tracePt t="93028" x="5616575" y="3646488"/>
          <p14:tracePt t="93060" x="5616575" y="3636963"/>
          <p14:tracePt t="93076" x="5616575" y="3629025"/>
          <p14:tracePt t="93143" x="5616575" y="3619500"/>
          <p14:tracePt t="93238" x="5626100" y="3619500"/>
          <p14:tracePt t="93246" x="5634038" y="3619500"/>
          <p14:tracePt t="93254" x="5659438" y="3619500"/>
          <p14:tracePt t="93262" x="5694363" y="3619500"/>
          <p14:tracePt t="93270" x="5727700" y="3619500"/>
          <p14:tracePt t="93278" x="5745163" y="3619500"/>
          <p14:tracePt t="93286" x="5770563" y="3619500"/>
          <p14:tracePt t="93294" x="5795963" y="3619500"/>
          <p14:tracePt t="93302" x="5803900" y="3619500"/>
          <p14:tracePt t="93310" x="5829300" y="3619500"/>
          <p14:tracePt t="93318" x="5846763" y="3619500"/>
          <p14:tracePt t="93334" x="5864225" y="3619500"/>
          <p14:tracePt t="93342" x="5872163" y="3619500"/>
          <p14:tracePt t="93357" x="5880100" y="3629025"/>
          <p14:tracePt t="93366" x="5897563" y="3629025"/>
          <p14:tracePt t="93374" x="5915025" y="3629025"/>
          <p14:tracePt t="93382" x="5922963" y="3629025"/>
          <p14:tracePt t="93400" x="5932488" y="3636963"/>
          <p14:tracePt t="93408" x="5940425" y="3636963"/>
          <p14:tracePt t="94172" x="5948363" y="3636963"/>
          <p14:tracePt t="94189" x="5957888" y="3636963"/>
          <p14:tracePt t="94196" x="5965825" y="3636963"/>
          <p14:tracePt t="94220" x="5973763" y="3646488"/>
          <p14:tracePt t="94228" x="5983288" y="3646488"/>
          <p14:tracePt t="94238" x="5991225" y="3662363"/>
          <p14:tracePt t="94246" x="6016625" y="3687763"/>
          <p14:tracePt t="94253" x="6059488" y="3713163"/>
          <p14:tracePt t="94262" x="6110288" y="3756025"/>
          <p14:tracePt t="94271" x="6135688" y="3790950"/>
          <p14:tracePt t="94278" x="6169025" y="3832225"/>
          <p14:tracePt t="94287" x="6194425" y="3849688"/>
          <p14:tracePt t="94295" x="6229350" y="3900488"/>
          <p14:tracePt t="94303" x="6246813" y="3951288"/>
          <p14:tracePt t="94310" x="6280150" y="4002088"/>
          <p14:tracePt t="94318" x="6297613" y="4079875"/>
          <p14:tracePt t="94326" x="6305550" y="4138613"/>
          <p14:tracePt t="94334" x="6313488" y="4181475"/>
          <p14:tracePt t="94342" x="6313488" y="4224338"/>
          <p14:tracePt t="94350" x="6313488" y="4300538"/>
          <p14:tracePt t="94358" x="6313488" y="4351338"/>
          <p14:tracePt t="94366" x="6313488" y="4384675"/>
          <p14:tracePt t="94374" x="6313488" y="4410075"/>
          <p14:tracePt t="94382" x="6297613" y="4445000"/>
          <p14:tracePt t="94390" x="6280150" y="4495800"/>
          <p14:tracePt t="94398" x="6272213" y="4521200"/>
          <p14:tracePt t="94406" x="6254750" y="4572000"/>
          <p14:tracePt t="94414" x="6229350" y="4630738"/>
          <p14:tracePt t="94423" x="6221413" y="4640263"/>
          <p14:tracePt t="94430" x="6221413" y="4648200"/>
          <p14:tracePt t="94440" x="6211888" y="4648200"/>
          <p14:tracePt t="94520" x="6237288" y="4589463"/>
          <p14:tracePt t="94528" x="6280150" y="4513263"/>
          <p14:tracePt t="94536" x="6338888" y="4376738"/>
          <p14:tracePt t="94544" x="6365875" y="4333875"/>
          <p14:tracePt t="94552" x="6365875" y="4325938"/>
          <p14:tracePt t="94560" x="6365875" y="4300538"/>
          <p14:tracePt t="94600" x="6348413" y="4333875"/>
          <p14:tracePt t="94608" x="6305550" y="4351338"/>
          <p14:tracePt t="94616" x="6246813" y="4402138"/>
          <p14:tracePt t="94624" x="6169025" y="4460875"/>
          <p14:tracePt t="94632" x="6024563" y="4564063"/>
          <p14:tracePt t="94643" x="5922963" y="4630738"/>
          <p14:tracePt t="94648" x="5803900" y="4708525"/>
          <p14:tracePt t="94656" x="5710238" y="4759325"/>
          <p14:tracePt t="94663" x="5421313" y="4937125"/>
          <p14:tracePt t="94672" x="5302250" y="4979988"/>
          <p14:tracePt t="94680" x="5030788" y="5106988"/>
          <p14:tracePt t="94692" x="4852988" y="5157788"/>
          <p14:tracePt t="94700" x="4699000" y="5208588"/>
          <p14:tracePt t="94707" x="4359275" y="5302250"/>
          <p14:tracePt t="94716" x="4130675" y="5362575"/>
          <p14:tracePt t="94724" x="3960813" y="5387975"/>
          <p14:tracePt t="94732" x="3824288" y="5413375"/>
          <p14:tracePt t="94740" x="3722688" y="5430838"/>
          <p14:tracePt t="94748" x="3552825" y="5472113"/>
          <p14:tracePt t="94756" x="3484563" y="5481638"/>
          <p14:tracePt t="94764" x="3355975" y="5514975"/>
          <p14:tracePt t="94772" x="3263900" y="5532438"/>
          <p14:tracePt t="94782" x="3178175" y="5549900"/>
          <p14:tracePt t="94788" x="3076575" y="5575300"/>
          <p14:tracePt t="94798" x="2932113" y="5600700"/>
          <p14:tracePt t="94804" x="2846388" y="5608638"/>
          <p14:tracePt t="94814" x="2744788" y="5634038"/>
          <p14:tracePt t="94820" x="2660650" y="5641975"/>
          <p14:tracePt t="94830" x="2455863" y="5668963"/>
          <p14:tracePt t="94838" x="2387600" y="5668963"/>
          <p14:tracePt t="94846" x="2227263" y="5694363"/>
          <p14:tracePt t="94853" x="2124075" y="5702300"/>
          <p14:tracePt t="94862" x="2065338" y="5710238"/>
          <p14:tracePt t="94870" x="1954213" y="5727700"/>
          <p14:tracePt t="94878" x="1878013" y="5735638"/>
          <p14:tracePt t="94886" x="1784350" y="5745163"/>
          <p14:tracePt t="94894" x="1733550" y="5753100"/>
          <p14:tracePt t="94902" x="1649413" y="5753100"/>
          <p14:tracePt t="94910" x="1606550" y="5753100"/>
          <p14:tracePt t="94918" x="1538288" y="5753100"/>
          <p14:tracePt t="94926" x="1504950" y="5753100"/>
          <p14:tracePt t="94934" x="1427163" y="5753100"/>
          <p14:tracePt t="94958" x="1308100" y="5753100"/>
          <p14:tracePt t="94966" x="1282700" y="5753100"/>
          <p14:tracePt t="94974" x="1266825" y="5753100"/>
          <p14:tracePt t="94990" x="1257300" y="5753100"/>
          <p14:tracePt t="94998" x="1249363" y="5753100"/>
          <p14:tracePt t="95030" x="1249363" y="5745163"/>
          <p14:tracePt t="95046" x="1249363" y="5735638"/>
          <p14:tracePt t="95062" x="1241425" y="5735638"/>
          <p14:tracePt t="95071" x="1231900" y="5735638"/>
          <p14:tracePt t="95080" x="1223963" y="5735638"/>
          <p14:tracePt t="95086" x="1206500" y="5735638"/>
          <p14:tracePt t="95096" x="1189038" y="5735638"/>
          <p14:tracePt t="95104" x="1181100" y="5727700"/>
          <p14:tracePt t="95140" x="1198563" y="5727700"/>
          <p14:tracePt t="95148" x="1241425" y="5727700"/>
          <p14:tracePt t="95156" x="1343025" y="5727700"/>
          <p14:tracePt t="95164" x="1444625" y="5727700"/>
          <p14:tracePt t="95173" x="1614488" y="5727700"/>
          <p14:tracePt t="95180" x="1741488" y="5727700"/>
          <p14:tracePt t="95188" x="2014538" y="5727700"/>
          <p14:tracePt t="95196" x="2159000" y="5727700"/>
          <p14:tracePt t="95204" x="2438400" y="5735638"/>
          <p14:tracePt t="95212" x="2736850" y="5745163"/>
          <p14:tracePt t="95220" x="3084513" y="5770563"/>
          <p14:tracePt t="95228" x="3408363" y="5770563"/>
          <p14:tracePt t="95236" x="3722688" y="5770563"/>
          <p14:tracePt t="95244" x="4214813" y="5753100"/>
          <p14:tracePt t="95252" x="4630738" y="5719763"/>
          <p14:tracePt t="95260" x="4962525" y="5684838"/>
          <p14:tracePt t="95268" x="5268913" y="5634038"/>
          <p14:tracePt t="95276" x="5438775" y="5634038"/>
          <p14:tracePt t="95284" x="5557838" y="5616575"/>
          <p14:tracePt t="95292" x="5694363" y="5600700"/>
          <p14:tracePt t="95300" x="5735638" y="5583238"/>
          <p14:tracePt t="95308" x="5778500" y="5557838"/>
          <p14:tracePt t="95316" x="5821363" y="5524500"/>
          <p14:tracePt t="95325" x="5838825" y="5489575"/>
          <p14:tracePt t="95332" x="5846763" y="5472113"/>
          <p14:tracePt t="95342" x="5846763" y="5446713"/>
          <p14:tracePt t="95348" x="5854700" y="5421313"/>
          <p14:tracePt t="95357" x="5872163" y="5395913"/>
          <p14:tracePt t="95364" x="5889625" y="5353050"/>
          <p14:tracePt t="95373" x="5915025" y="5319713"/>
          <p14:tracePt t="95382" x="5932488" y="5302250"/>
          <p14:tracePt t="95390" x="5957888" y="5268913"/>
          <p14:tracePt t="95398" x="6008688" y="5200650"/>
          <p14:tracePt t="95406" x="6059488" y="5149850"/>
          <p14:tracePt t="95414" x="6092825" y="5116513"/>
          <p14:tracePt t="95423" x="6178550" y="5030788"/>
          <p14:tracePt t="95430" x="6221413" y="4979988"/>
          <p14:tracePt t="95439" x="6288088" y="4929188"/>
          <p14:tracePt t="95446" x="6399213" y="4818063"/>
          <p14:tracePt t="95455" x="6457950" y="4759325"/>
          <p14:tracePt t="95462" x="6526213" y="4699000"/>
          <p14:tracePt t="95470" x="6654800" y="4572000"/>
          <p14:tracePt t="95478" x="6731000" y="4503738"/>
          <p14:tracePt t="95486" x="6815138" y="4435475"/>
          <p14:tracePt t="95493" x="6916738" y="4351338"/>
          <p14:tracePt t="95501" x="7053263" y="4265613"/>
          <p14:tracePt t="95510" x="7164388" y="4197350"/>
          <p14:tracePt t="95518" x="7299325" y="4113213"/>
          <p14:tracePt t="95525" x="7402513" y="4052888"/>
          <p14:tracePt t="95533" x="7453313" y="4011613"/>
          <p14:tracePt t="95542" x="7588250" y="3935413"/>
          <p14:tracePt t="95550" x="7639050" y="3908425"/>
          <p14:tracePt t="95558" x="7758113" y="3849688"/>
          <p14:tracePt t="95566" x="7835900" y="3816350"/>
          <p14:tracePt t="95574" x="7912100" y="3790950"/>
          <p14:tracePt t="95582" x="7988300" y="3773488"/>
          <p14:tracePt t="95590" x="8047038" y="3763963"/>
          <p14:tracePt t="95598" x="8140700" y="3748088"/>
          <p14:tracePt t="95606" x="8285163" y="3748088"/>
          <p14:tracePt t="95614" x="8388350" y="3748088"/>
          <p14:tracePt t="95623" x="8497888" y="3748088"/>
          <p14:tracePt t="95630" x="8583613" y="3748088"/>
          <p14:tracePt t="95640" x="8710613" y="3756025"/>
          <p14:tracePt t="95647" x="8761413" y="3773488"/>
          <p14:tracePt t="95657" x="8804275" y="3806825"/>
          <p14:tracePt t="95663" x="8812213" y="3824288"/>
          <p14:tracePt t="95672" x="8812213" y="3841750"/>
          <p14:tracePt t="95680" x="8743950" y="3900488"/>
          <p14:tracePt t="95688" x="8651875" y="3968750"/>
          <p14:tracePt t="95696" x="8540750" y="4027488"/>
          <p14:tracePt t="95793" x="8523288" y="4011613"/>
          <p14:tracePt t="95800" x="8507413" y="3925888"/>
          <p14:tracePt t="95807" x="8507413" y="3892550"/>
          <p14:tracePt t="95816" x="8523288" y="3892550"/>
          <p14:tracePt t="95824" x="8591550" y="3875088"/>
          <p14:tracePt t="95832" x="8677275" y="3857625"/>
          <p14:tracePt t="95840" x="8702675" y="3857625"/>
          <p14:tracePt t="95849" x="8736013" y="3857625"/>
          <p14:tracePt t="95857" x="8743950" y="3857625"/>
          <p14:tracePt t="95864" x="8786813" y="3857625"/>
          <p14:tracePt t="95872" x="8804275" y="3857625"/>
          <p14:tracePt t="95880" x="8829675" y="3857625"/>
          <p14:tracePt t="95888" x="8847138" y="3857625"/>
          <p14:tracePt t="95896" x="8863013" y="3857625"/>
          <p14:tracePt t="95904" x="8872538" y="3857625"/>
          <p14:tracePt t="95912" x="8880475" y="3857625"/>
          <p14:tracePt t="95923" x="8897938" y="3857625"/>
          <p14:tracePt t="95929" x="8913813" y="3857625"/>
          <p14:tracePt t="95938" x="8940800" y="3857625"/>
          <p14:tracePt t="95956" x="9024938" y="3857625"/>
          <p14:tracePt t="95962" x="9058275" y="3857625"/>
          <p14:tracePt t="95970" x="9110663" y="38417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26">
            <a:extLst>
              <a:ext uri="{FF2B5EF4-FFF2-40B4-BE49-F238E27FC236}">
                <a16:creationId xmlns:a16="http://schemas.microsoft.com/office/drawing/2014/main" id="{F49FBAE8-F554-46DC-9557-93B49DD80F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0113" y="908050"/>
            <a:ext cx="80010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200000"/>
              </a:lnSpc>
              <a:spcBef>
                <a:spcPct val="20000"/>
              </a:spcBef>
              <a:buClrTx/>
              <a:buSzPct val="80000"/>
              <a:buFont typeface="Wingdings" panose="05000000000000000000" pitchFamily="2" charset="2"/>
              <a:buChar char="l"/>
            </a:pPr>
            <a:r>
              <a:rPr lang="en-US" altLang="zh-CN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Infrared region: 0.76</a:t>
            </a:r>
            <a:r>
              <a:rPr lang="zh-CN" altLang="en-US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～</a:t>
            </a:r>
            <a:r>
              <a:rPr lang="en-US" altLang="zh-CN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1000 µm </a:t>
            </a:r>
          </a:p>
          <a:p>
            <a:pPr lvl="1" algn="just" eaLnBrk="1" hangingPunct="1">
              <a:lnSpc>
                <a:spcPct val="200000"/>
              </a:lnSpc>
              <a:spcBef>
                <a:spcPct val="20000"/>
              </a:spcBef>
              <a:buClrTx/>
              <a:buSzTx/>
              <a:buFontTx/>
              <a:buChar char="–"/>
            </a:pPr>
            <a:r>
              <a:rPr lang="en-US" altLang="zh-CN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0.76</a:t>
            </a:r>
            <a:r>
              <a:rPr lang="zh-CN" altLang="en-US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～</a:t>
            </a:r>
            <a:r>
              <a:rPr lang="en-US" altLang="zh-CN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2.5 µm near infrared region</a:t>
            </a:r>
            <a:endParaRPr lang="zh-CN" altLang="en-US" sz="2800" b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lvl="1" algn="just" eaLnBrk="1" hangingPunct="1">
              <a:lnSpc>
                <a:spcPct val="200000"/>
              </a:lnSpc>
              <a:spcBef>
                <a:spcPct val="20000"/>
              </a:spcBef>
              <a:buClrTx/>
              <a:buSzTx/>
              <a:buFontTx/>
              <a:buChar char="–"/>
            </a:pPr>
            <a:r>
              <a:rPr lang="zh-CN" altLang="en-US" sz="2800">
                <a:solidFill>
                  <a:srgbClr val="80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800">
                <a:solidFill>
                  <a:srgbClr val="80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2.5</a:t>
            </a:r>
            <a:r>
              <a:rPr lang="zh-CN" altLang="en-US" sz="2800">
                <a:solidFill>
                  <a:srgbClr val="80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～</a:t>
            </a:r>
            <a:r>
              <a:rPr lang="en-US" altLang="zh-CN" sz="2800">
                <a:solidFill>
                  <a:srgbClr val="80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25 µm mid infrared region</a:t>
            </a:r>
          </a:p>
          <a:p>
            <a:pPr lvl="1" algn="just" eaLnBrk="1" hangingPunct="1">
              <a:lnSpc>
                <a:spcPct val="200000"/>
              </a:lnSpc>
              <a:spcBef>
                <a:spcPct val="20000"/>
              </a:spcBef>
              <a:buClrTx/>
              <a:buSzTx/>
              <a:buFontTx/>
              <a:buChar char="–"/>
            </a:pPr>
            <a:r>
              <a:rPr lang="zh-CN" altLang="en-US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 </a:t>
            </a:r>
            <a:r>
              <a:rPr lang="en-US" altLang="zh-CN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25</a:t>
            </a:r>
            <a:r>
              <a:rPr lang="zh-CN" altLang="en-US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～</a:t>
            </a:r>
            <a:r>
              <a:rPr lang="en-US" altLang="zh-CN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1000 µm far infrared region</a:t>
            </a:r>
            <a:endParaRPr lang="zh-CN" altLang="en-US" sz="2800" b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algn="just" eaLnBrk="1" hangingPunct="1">
              <a:lnSpc>
                <a:spcPct val="200000"/>
              </a:lnSpc>
              <a:spcBef>
                <a:spcPct val="20000"/>
              </a:spcBef>
              <a:buClrTx/>
              <a:buSzPct val="80000"/>
              <a:buFont typeface="Wingdings" panose="05000000000000000000" pitchFamily="2" charset="2"/>
              <a:buChar char="l"/>
            </a:pPr>
            <a:r>
              <a:rPr lang="en-US" altLang="zh-CN" sz="2800" b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Infrared Spectrum</a:t>
            </a:r>
            <a:endParaRPr lang="zh-CN" altLang="zh-CN" sz="2800" b="0"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</p:txBody>
      </p:sp>
      <p:sp>
        <p:nvSpPr>
          <p:cNvPr id="13315" name="矩形 1">
            <a:extLst>
              <a:ext uri="{FF2B5EF4-FFF2-40B4-BE49-F238E27FC236}">
                <a16:creationId xmlns:a16="http://schemas.microsoft.com/office/drawing/2014/main" id="{E02F7196-ABC2-495F-988B-D81CCE381F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404813"/>
            <a:ext cx="37004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5000"/>
              </a:lnSpc>
              <a:spcBef>
                <a:spcPct val="20000"/>
              </a:spcBef>
            </a:pPr>
            <a:r>
              <a:rPr lang="en-US" altLang="zh-CN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2) Infrared Spectrum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105DEFB-1199-4839-8ED4-9E61F2417D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471"/>
    </mc:Choice>
    <mc:Fallback>
      <p:transition spd="slow" advTm="62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697" x="8829675" y="3763963"/>
          <p14:tracePt t="7706" x="8718550" y="3713163"/>
          <p14:tracePt t="7713" x="8566150" y="3636963"/>
          <p14:tracePt t="7722" x="8447088" y="3594100"/>
          <p14:tracePt t="7730" x="8362950" y="3560763"/>
          <p14:tracePt t="7738" x="8175625" y="3492500"/>
          <p14:tracePt t="7745" x="8074025" y="3467100"/>
          <p14:tracePt t="7754" x="7920038" y="3416300"/>
          <p14:tracePt t="7762" x="7810500" y="3382963"/>
          <p14:tracePt t="7769" x="7707313" y="3365500"/>
          <p14:tracePt t="7777" x="7631113" y="3340100"/>
          <p14:tracePt t="7785" x="7486650" y="3305175"/>
          <p14:tracePt t="7793" x="7299325" y="3263900"/>
          <p14:tracePt t="7801" x="7197725" y="3246438"/>
          <p14:tracePt t="7809" x="7070725" y="3203575"/>
          <p14:tracePt t="7817" x="6943725" y="3170238"/>
          <p14:tracePt t="7825" x="6815138" y="3135313"/>
          <p14:tracePt t="7833" x="6680200" y="3094038"/>
          <p14:tracePt t="7841" x="6432550" y="3016250"/>
          <p14:tracePt t="7849" x="6297613" y="2965450"/>
          <p14:tracePt t="7857" x="6211888" y="2949575"/>
          <p14:tracePt t="7865" x="6042025" y="2897188"/>
          <p14:tracePt t="7873" x="5897563" y="2846388"/>
          <p14:tracePt t="7881" x="5778500" y="2813050"/>
          <p14:tracePt t="7889" x="5702300" y="2778125"/>
          <p14:tracePt t="7897" x="5600700" y="2752725"/>
          <p14:tracePt t="7914" x="5464175" y="2719388"/>
          <p14:tracePt t="7921" x="5430838" y="2719388"/>
          <p14:tracePt t="7931" x="5405438" y="2711450"/>
          <p14:tracePt t="7939" x="5370513" y="2701925"/>
          <p14:tracePt t="7945" x="5345113" y="2693988"/>
          <p14:tracePt t="7956" x="5311775" y="2693988"/>
          <p14:tracePt t="7964" x="5268913" y="2686050"/>
          <p14:tracePt t="7972" x="5235575" y="2676525"/>
          <p14:tracePt t="7979" x="5192713" y="2668588"/>
          <p14:tracePt t="7988" x="5157788" y="2668588"/>
          <p14:tracePt t="7995" x="5124450" y="2668588"/>
          <p14:tracePt t="8004" x="5099050" y="2668588"/>
          <p14:tracePt t="8012" x="5073650" y="2668588"/>
          <p14:tracePt t="8019" x="5038725" y="2668588"/>
          <p14:tracePt t="8027" x="5022850" y="2668588"/>
          <p14:tracePt t="8035" x="4997450" y="2668588"/>
          <p14:tracePt t="8043" x="4972050" y="2668588"/>
          <p14:tracePt t="8051" x="4954588" y="2660650"/>
          <p14:tracePt t="8059" x="4937125" y="2651125"/>
          <p14:tracePt t="8067" x="4919663" y="2651125"/>
          <p14:tracePt t="8075" x="4903788" y="2643188"/>
          <p14:tracePt t="8083" x="4886325" y="2633663"/>
          <p14:tracePt t="8091" x="4868863" y="2633663"/>
          <p14:tracePt t="8099" x="4843463" y="2625725"/>
          <p14:tracePt t="8108" x="4827588" y="2617788"/>
          <p14:tracePt t="8115" x="4775200" y="2600325"/>
          <p14:tracePt t="8123" x="4749800" y="2600325"/>
          <p14:tracePt t="8131" x="4699000" y="2582863"/>
          <p14:tracePt t="8139" x="4640263" y="2574925"/>
          <p14:tracePt t="8147" x="4564063" y="2549525"/>
          <p14:tracePt t="8155" x="4546600" y="2549525"/>
          <p14:tracePt t="8163" x="4521200" y="2541588"/>
          <p14:tracePt t="8171" x="4486275" y="2532063"/>
          <p14:tracePt t="8180" x="4452938" y="2516188"/>
          <p14:tracePt t="8189" x="4427538" y="2506663"/>
          <p14:tracePt t="8195" x="4410075" y="2506663"/>
          <p14:tracePt t="8206" x="4384675" y="2489200"/>
          <p14:tracePt t="8213" x="4368800" y="2481263"/>
          <p14:tracePt t="8222" x="4351338" y="2463800"/>
          <p14:tracePt t="8230" x="4341813" y="2447925"/>
          <p14:tracePt t="8238" x="4325938" y="2422525"/>
          <p14:tracePt t="8246" x="4316413" y="2413000"/>
          <p14:tracePt t="8253" x="4308475" y="2397125"/>
          <p14:tracePt t="8262" x="4308475" y="2379663"/>
          <p14:tracePt t="8269" x="4300538" y="2362200"/>
          <p14:tracePt t="8278" x="4291013" y="2344738"/>
          <p14:tracePt t="8285" x="4291013" y="2328863"/>
          <p14:tracePt t="8294" x="4283075" y="2319338"/>
          <p14:tracePt t="8301" x="4283075" y="2303463"/>
          <p14:tracePt t="8309" x="4283075" y="2293938"/>
          <p14:tracePt t="8318" x="4283075" y="2278063"/>
          <p14:tracePt t="8325" x="4283075" y="2260600"/>
          <p14:tracePt t="8333" x="4283075" y="2252663"/>
          <p14:tracePt t="8341" x="4283075" y="2235200"/>
          <p14:tracePt t="8349" x="4283075" y="2227263"/>
          <p14:tracePt t="8365" x="4283075" y="2217738"/>
          <p14:tracePt t="8373" x="4283075" y="2209800"/>
          <p14:tracePt t="8389" x="4283075" y="2200275"/>
          <p14:tracePt t="8398" x="4291013" y="2200275"/>
          <p14:tracePt t="8413" x="4300538" y="2200275"/>
          <p14:tracePt t="8421" x="4316413" y="2209800"/>
          <p14:tracePt t="8430" x="4333875" y="2235200"/>
          <p14:tracePt t="8438" x="4351338" y="2303463"/>
          <p14:tracePt t="8445" x="4351338" y="2344738"/>
          <p14:tracePt t="8453" x="4359275" y="2422525"/>
          <p14:tracePt t="8583" x="4359275" y="2405063"/>
          <p14:tracePt t="8591" x="4359275" y="2379663"/>
          <p14:tracePt t="8599" x="4359275" y="2344738"/>
          <p14:tracePt t="8607" x="4359275" y="2311400"/>
          <p14:tracePt t="8615" x="4351338" y="2278063"/>
          <p14:tracePt t="8623" x="4325938" y="2252663"/>
          <p14:tracePt t="8631" x="4316413" y="2235200"/>
          <p14:tracePt t="8639" x="4300538" y="2200275"/>
          <p14:tracePt t="8647" x="4291013" y="2174875"/>
          <p14:tracePt t="8655" x="4275138" y="2159000"/>
          <p14:tracePt t="8663" x="4257675" y="2141538"/>
          <p14:tracePt t="8671" x="4249738" y="2124075"/>
          <p14:tracePt t="8680" x="4232275" y="2124075"/>
          <p14:tracePt t="8687" x="4224338" y="2116138"/>
          <p14:tracePt t="8703" x="4214813" y="2108200"/>
          <p14:tracePt t="8712" x="4206875" y="2108200"/>
          <p14:tracePt t="8730" x="4197350" y="2098675"/>
          <p14:tracePt t="8735" x="4189413" y="2098675"/>
          <p14:tracePt t="8744" x="4181475" y="2098675"/>
          <p14:tracePt t="8751" x="4171950" y="2090738"/>
          <p14:tracePt t="8759" x="4156075" y="2082800"/>
          <p14:tracePt t="8769" x="4146550" y="2082800"/>
          <p14:tracePt t="8776" x="4130675" y="2073275"/>
          <p14:tracePt t="8785" x="4113213" y="2065338"/>
          <p14:tracePt t="8791" x="4105275" y="2065338"/>
          <p14:tracePt t="8801" x="4095750" y="2055813"/>
          <p14:tracePt t="8810" x="4079875" y="2055813"/>
          <p14:tracePt t="8818" x="4079875" y="2039938"/>
          <p14:tracePt t="8826" x="4062413" y="2030413"/>
          <p14:tracePt t="8842" x="4052888" y="2030413"/>
          <p14:tracePt t="8850" x="4044950" y="2022475"/>
          <p14:tracePt t="8858" x="4044950" y="2014538"/>
          <p14:tracePt t="8865" x="4037013" y="2005013"/>
          <p14:tracePt t="8874" x="4027488" y="2005013"/>
          <p14:tracePt t="8881" x="4019550" y="1989138"/>
          <p14:tracePt t="8890" x="4011613" y="1979613"/>
          <p14:tracePt t="8898" x="4002088" y="1979613"/>
          <p14:tracePt t="8915" x="4002088" y="1963738"/>
          <p14:tracePt t="10252" x="4011613" y="1963738"/>
          <p14:tracePt t="10284" x="4019550" y="1963738"/>
          <p14:tracePt t="10291" x="4027488" y="1963738"/>
          <p14:tracePt t="10300" x="4037013" y="1963738"/>
          <p14:tracePt t="10308" x="4062413" y="1963738"/>
          <p14:tracePt t="10316" x="4079875" y="1963738"/>
          <p14:tracePt t="10324" x="4095750" y="1963738"/>
          <p14:tracePt t="10331" x="4121150" y="1963738"/>
          <p14:tracePt t="10340" x="4156075" y="1963738"/>
          <p14:tracePt t="10347" x="4171950" y="1963738"/>
          <p14:tracePt t="10356" x="4206875" y="1963738"/>
          <p14:tracePt t="10363" x="4232275" y="1963738"/>
          <p14:tracePt t="10371" x="4257675" y="1963738"/>
          <p14:tracePt t="10380" x="4291013" y="1963738"/>
          <p14:tracePt t="10388" x="4333875" y="1963738"/>
          <p14:tracePt t="10396" x="4359275" y="1963738"/>
          <p14:tracePt t="10404" x="4394200" y="1963738"/>
          <p14:tracePt t="10412" x="4419600" y="1971675"/>
          <p14:tracePt t="10419" x="4470400" y="1971675"/>
          <p14:tracePt t="10430" x="4529138" y="1979613"/>
          <p14:tracePt t="10435" x="4572000" y="1989138"/>
          <p14:tracePt t="10446" x="4630738" y="1997075"/>
          <p14:tracePt t="10451" x="4673600" y="2014538"/>
          <p14:tracePt t="10462" x="4708525" y="2014538"/>
          <p14:tracePt t="10467" x="4741863" y="2014538"/>
          <p14:tracePt t="10477" x="4775200" y="2014538"/>
          <p14:tracePt t="10485" x="4810125" y="2014538"/>
          <p14:tracePt t="10493" x="4827588" y="2022475"/>
          <p14:tracePt t="10501" x="4852988" y="2022475"/>
          <p14:tracePt t="10509" x="4878388" y="2022475"/>
          <p14:tracePt t="10517" x="4894263" y="2022475"/>
          <p14:tracePt t="10525" x="4911725" y="2022475"/>
          <p14:tracePt t="10534" x="4937125" y="2022475"/>
          <p14:tracePt t="10541" x="4954588" y="2022475"/>
          <p14:tracePt t="10551" x="4979988" y="2022475"/>
          <p14:tracePt t="10558" x="5013325" y="2022475"/>
          <p14:tracePt t="10565" x="5022850" y="2022475"/>
          <p14:tracePt t="10573" x="5048250" y="2022475"/>
          <p14:tracePt t="10581" x="5064125" y="2022475"/>
          <p14:tracePt t="10589" x="5073650" y="2022475"/>
          <p14:tracePt t="10597" x="5081588" y="2022475"/>
          <p14:tracePt t="10605" x="5091113" y="2022475"/>
          <p14:tracePt t="10613" x="5106988" y="2022475"/>
          <p14:tracePt t="10622" x="5116513" y="2022475"/>
          <p14:tracePt t="10630" x="5124450" y="2022475"/>
          <p14:tracePt t="10638" x="5149850" y="2022475"/>
          <p14:tracePt t="10646" x="5175250" y="2022475"/>
          <p14:tracePt t="10653" x="5192713" y="2022475"/>
          <p14:tracePt t="10662" x="5218113" y="2022475"/>
          <p14:tracePt t="10669" x="5251450" y="2022475"/>
          <p14:tracePt t="10679" x="5302250" y="2022475"/>
          <p14:tracePt t="10685" x="5337175" y="2014538"/>
          <p14:tracePt t="10694" x="5362575" y="2014538"/>
          <p14:tracePt t="10701" x="5387975" y="2005013"/>
          <p14:tracePt t="10709" x="5413375" y="2005013"/>
          <p14:tracePt t="10719" x="5446713" y="1997075"/>
          <p14:tracePt t="10725" x="5472113" y="1997075"/>
          <p14:tracePt t="10736" x="5489575" y="1989138"/>
          <p14:tracePt t="10741" x="5514975" y="1989138"/>
          <p14:tracePt t="10751" x="5532438" y="1989138"/>
          <p14:tracePt t="10757" x="5532438" y="1979613"/>
          <p14:tracePt t="10767" x="5540375" y="1979613"/>
          <p14:tracePt t="10775" x="5549900" y="1979613"/>
          <p14:tracePt t="10832" x="5557838" y="1979613"/>
          <p14:tracePt t="10856" x="5565775" y="1979613"/>
          <p14:tracePt t="10888" x="5575300" y="1979613"/>
          <p14:tracePt t="10927" x="5583238" y="1979613"/>
          <p14:tracePt t="10959" x="5591175" y="1979613"/>
          <p14:tracePt t="10983" x="5600700" y="1979613"/>
          <p14:tracePt t="10991" x="5608638" y="1979613"/>
          <p14:tracePt t="11000" x="5616575" y="1979613"/>
          <p14:tracePt t="11009" x="5634038" y="1979613"/>
          <p14:tracePt t="11015" x="5651500" y="1979613"/>
          <p14:tracePt t="11025" x="5668963" y="1979613"/>
          <p14:tracePt t="11031" x="5684838" y="1979613"/>
          <p14:tracePt t="11041" x="5694363" y="1979613"/>
          <p14:tracePt t="11049" x="5719763" y="1979613"/>
          <p14:tracePt t="11057" x="5745163" y="1979613"/>
          <p14:tracePt t="11065" x="5753100" y="1979613"/>
          <p14:tracePt t="11073" x="5778500" y="1979613"/>
          <p14:tracePt t="11082" x="5803900" y="1979613"/>
          <p14:tracePt t="11097" x="5821363" y="1979613"/>
          <p14:tracePt t="11113" x="5829300" y="1979613"/>
          <p14:tracePt t="11146" x="5838825" y="1979613"/>
          <p14:tracePt t="11154" x="5846763" y="1979613"/>
          <p14:tracePt t="11170" x="5864225" y="1979613"/>
          <p14:tracePt t="11179" x="5880100" y="1979613"/>
          <p14:tracePt t="11186" x="5889625" y="1979613"/>
          <p14:tracePt t="11194" x="5897563" y="1979613"/>
          <p14:tracePt t="11202" x="5905500" y="1979613"/>
          <p14:tracePt t="11210" x="5915025" y="1979613"/>
          <p14:tracePt t="11218" x="5922963" y="1979613"/>
          <p14:tracePt t="11226" x="5932488" y="1979613"/>
          <p14:tracePt t="11233" x="5948363" y="1989138"/>
          <p14:tracePt t="11241" x="5965825" y="1997075"/>
          <p14:tracePt t="11249" x="5973763" y="1997075"/>
          <p14:tracePt t="11257" x="5991225" y="2005013"/>
          <p14:tracePt t="11265" x="6008688" y="2005013"/>
          <p14:tracePt t="11278" x="6016625" y="2005013"/>
          <p14:tracePt t="11287" x="6042025" y="2005013"/>
          <p14:tracePt t="11293" x="6059488" y="2014538"/>
          <p14:tracePt t="11303" x="6067425" y="2014538"/>
          <p14:tracePt t="11309" x="6084888" y="2014538"/>
          <p14:tracePt t="11320" x="6110288" y="2014538"/>
          <p14:tracePt t="11328" x="6118225" y="2014538"/>
          <p14:tracePt t="11336" x="6127750" y="2014538"/>
          <p14:tracePt t="11344" x="6135688" y="2014538"/>
          <p14:tracePt t="11598" x="6153150" y="2014538"/>
          <p14:tracePt t="11606" x="6161088" y="2014538"/>
          <p14:tracePt t="11614" x="6161088" y="2030413"/>
          <p14:tracePt t="11622" x="6161088" y="2039938"/>
          <p14:tracePt t="11630" x="6161088" y="2055813"/>
          <p14:tracePt t="11638" x="6161088" y="2090738"/>
          <p14:tracePt t="11646" x="6161088" y="2116138"/>
          <p14:tracePt t="11653" x="6161088" y="2124075"/>
          <p14:tracePt t="11661" x="6153150" y="2141538"/>
          <p14:tracePt t="11766" x="6153150" y="2133600"/>
          <p14:tracePt t="11774" x="6178550" y="2124075"/>
          <p14:tracePt t="11781" x="6194425" y="2098675"/>
          <p14:tracePt t="11790" x="6221413" y="2082800"/>
          <p14:tracePt t="11798" x="6246813" y="2065338"/>
          <p14:tracePt t="11807" x="6280150" y="2055813"/>
          <p14:tracePt t="11815" x="6297613" y="2047875"/>
          <p14:tracePt t="11824" x="6313488" y="2039938"/>
          <p14:tracePt t="11830" x="6338888" y="2039938"/>
          <p14:tracePt t="11837" x="6356350" y="2039938"/>
          <p14:tracePt t="11847" x="6381750" y="2039938"/>
          <p14:tracePt t="11853" x="6399213" y="2039938"/>
          <p14:tracePt t="11895" x="6381750" y="2047875"/>
          <p14:tracePt t="11903" x="6373813" y="2047875"/>
          <p14:tracePt t="11911" x="6356350" y="2055813"/>
          <p14:tracePt t="11919" x="6330950" y="2055813"/>
          <p14:tracePt t="11929" x="6313488" y="2055813"/>
          <p14:tracePt t="11936" x="6288088" y="2055813"/>
          <p14:tracePt t="11944" x="6237288" y="2055813"/>
          <p14:tracePt t="11952" x="6186488" y="2055813"/>
          <p14:tracePt t="11959" x="6092825" y="2047875"/>
          <p14:tracePt t="11968" x="5965825" y="2030413"/>
          <p14:tracePt t="11975" x="5838825" y="2030413"/>
          <p14:tracePt t="11983" x="5659438" y="2022475"/>
          <p14:tracePt t="11991" x="5514975" y="2022475"/>
          <p14:tracePt t="11999" x="5243513" y="2022475"/>
          <p14:tracePt t="12009" x="4954588" y="2022475"/>
          <p14:tracePt t="12015" x="4767263" y="2022475"/>
          <p14:tracePt t="12023" x="4435475" y="2055813"/>
          <p14:tracePt t="12031" x="4113213" y="2073275"/>
          <p14:tracePt t="12039" x="3976688" y="2090738"/>
          <p14:tracePt t="12047" x="3687763" y="2116138"/>
          <p14:tracePt t="12055" x="3382963" y="2166938"/>
          <p14:tracePt t="12066" x="3238500" y="2192338"/>
          <p14:tracePt t="12071" x="3059113" y="2217738"/>
          <p14:tracePt t="12079" x="2982913" y="2243138"/>
          <p14:tracePt t="12087" x="2855913" y="2260600"/>
          <p14:tracePt t="12095" x="2820988" y="2268538"/>
          <p14:tracePt t="12103" x="2795588" y="2278063"/>
          <p14:tracePt t="12111" x="2778125" y="2286000"/>
          <p14:tracePt t="12266" x="2813050" y="2293938"/>
          <p14:tracePt t="12274" x="2846388" y="2293938"/>
          <p14:tracePt t="12281" x="2932113" y="2303463"/>
          <p14:tracePt t="12290" x="3051175" y="2303463"/>
          <p14:tracePt t="12298" x="3186113" y="2303463"/>
          <p14:tracePt t="12306" x="3340100" y="2303463"/>
          <p14:tracePt t="12313" x="3467100" y="2319338"/>
          <p14:tracePt t="12322" x="3748088" y="2319338"/>
          <p14:tracePt t="12329" x="4095750" y="2319338"/>
          <p14:tracePt t="12337" x="4410075" y="2319338"/>
          <p14:tracePt t="12346" x="4733925" y="2319338"/>
          <p14:tracePt t="12353" x="5056188" y="2311400"/>
          <p14:tracePt t="12362" x="5370513" y="2311400"/>
          <p14:tracePt t="12369" x="5727700" y="2293938"/>
          <p14:tracePt t="12378" x="5957888" y="2293938"/>
          <p14:tracePt t="12385" x="6110288" y="2278063"/>
          <p14:tracePt t="12394" x="6262688" y="2278063"/>
          <p14:tracePt t="12403" x="6424613" y="2278063"/>
          <p14:tracePt t="12409" x="6475413" y="2278063"/>
          <p14:tracePt t="12419" x="6654800" y="2278063"/>
          <p14:tracePt t="12428" x="6746875" y="2268538"/>
          <p14:tracePt t="12435" x="6850063" y="2268538"/>
          <p14:tracePt t="12443" x="6934200" y="2268538"/>
          <p14:tracePt t="12451" x="6994525" y="2268538"/>
          <p14:tracePt t="12459" x="7061200" y="2268538"/>
          <p14:tracePt t="12468" x="7121525" y="2268538"/>
          <p14:tracePt t="12475" x="7164388" y="2268538"/>
          <p14:tracePt t="12483" x="7197725" y="2268538"/>
          <p14:tracePt t="12491" x="7232650" y="2268538"/>
          <p14:tracePt t="12508" x="7248525" y="2268538"/>
          <p14:tracePt t="12516" x="7258050" y="2268538"/>
          <p14:tracePt t="12532" x="7273925" y="2268538"/>
          <p14:tracePt t="12540" x="7283450" y="2268538"/>
          <p14:tracePt t="12548" x="7283450" y="2260600"/>
          <p14:tracePt t="12556" x="7291388" y="2260600"/>
          <p14:tracePt t="12781" x="7291388" y="2252663"/>
          <p14:tracePt t="13466" x="7291388" y="2260600"/>
          <p14:tracePt t="13564" x="7299325" y="2260600"/>
          <p14:tracePt t="13596" x="7308850" y="2260600"/>
          <p14:tracePt t="13612" x="7316788" y="2260600"/>
          <p14:tracePt t="13620" x="7324725" y="2260600"/>
          <p14:tracePt t="13636" x="7342188" y="2260600"/>
          <p14:tracePt t="13644" x="7385050" y="2235200"/>
          <p14:tracePt t="13652" x="7418388" y="2217738"/>
          <p14:tracePt t="13660" x="7443788" y="2200275"/>
          <p14:tracePt t="13668" x="7469188" y="2192338"/>
          <p14:tracePt t="13676" x="7512050" y="2174875"/>
          <p14:tracePt t="13684" x="7537450" y="2166938"/>
          <p14:tracePt t="13692" x="7562850" y="2149475"/>
          <p14:tracePt t="13700" x="7572375" y="2141538"/>
          <p14:tracePt t="13708" x="7588250" y="2141538"/>
          <p14:tracePt t="13715" x="7597775" y="2141538"/>
          <p14:tracePt t="13731" x="7605713" y="2141538"/>
          <p14:tracePt t="13739" x="7613650" y="2133600"/>
          <p14:tracePt t="13747" x="7623175" y="2133600"/>
          <p14:tracePt t="13779" x="7631113" y="2124075"/>
          <p14:tracePt t="13949" x="7631113" y="2116138"/>
          <p14:tracePt t="13998" x="7613650" y="2090738"/>
          <p14:tracePt t="14006" x="7572375" y="2065338"/>
          <p14:tracePt t="14016" x="7554913" y="2055813"/>
          <p14:tracePt t="14021" x="7521575" y="2039938"/>
          <p14:tracePt t="14029" x="7478713" y="2039938"/>
          <p14:tracePt t="14037" x="7443788" y="2039938"/>
          <p14:tracePt t="14045" x="7418388" y="2039938"/>
          <p14:tracePt t="14053" x="7385050" y="2073275"/>
          <p14:tracePt t="14061" x="7367588" y="2108200"/>
          <p14:tracePt t="14069" x="7359650" y="2141538"/>
          <p14:tracePt t="14077" x="7334250" y="2159000"/>
          <p14:tracePt t="14208" x="7359650" y="2141538"/>
          <p14:tracePt t="14216" x="7402513" y="2098675"/>
          <p14:tracePt t="14225" x="7410450" y="2082800"/>
          <p14:tracePt t="14232" x="7427913" y="2047875"/>
          <p14:tracePt t="14241" x="7427913" y="2039938"/>
          <p14:tracePt t="14247" x="7427913" y="2022475"/>
          <p14:tracePt t="14257" x="7418388" y="2005013"/>
          <p14:tracePt t="14264" x="7402513" y="1989138"/>
          <p14:tracePt t="14272" x="7385050" y="1979613"/>
          <p14:tracePt t="14279" x="7367588" y="1979613"/>
          <p14:tracePt t="14287" x="7324725" y="1979613"/>
          <p14:tracePt t="14295" x="7299325" y="1979613"/>
          <p14:tracePt t="14303" x="7232650" y="1979613"/>
          <p14:tracePt t="14311" x="7164388" y="1979613"/>
          <p14:tracePt t="14319" x="7053263" y="1979613"/>
          <p14:tracePt t="14327" x="6926263" y="1979613"/>
          <p14:tracePt t="14335" x="6850063" y="1979613"/>
          <p14:tracePt t="14343" x="6721475" y="1979613"/>
          <p14:tracePt t="14351" x="6586538" y="1979613"/>
          <p14:tracePt t="14359" x="6457950" y="1979613"/>
          <p14:tracePt t="14369" x="6305550" y="1979613"/>
          <p14:tracePt t="14375" x="6161088" y="1979613"/>
          <p14:tracePt t="14385" x="6008688" y="1979613"/>
          <p14:tracePt t="14394" x="5864225" y="1979613"/>
          <p14:tracePt t="14401" x="5694363" y="1979613"/>
          <p14:tracePt t="14411" x="5557838" y="1979613"/>
          <p14:tracePt t="14418" x="5413375" y="1979613"/>
          <p14:tracePt t="14426" x="5286375" y="1979613"/>
          <p14:tracePt t="14433" x="5192713" y="1979613"/>
          <p14:tracePt t="14442" x="5116513" y="1979613"/>
          <p14:tracePt t="14449" x="5073650" y="1979613"/>
          <p14:tracePt t="14457" x="5030788" y="1979613"/>
          <p14:tracePt t="14465" x="5005388" y="1979613"/>
          <p14:tracePt t="14473" x="4987925" y="1979613"/>
          <p14:tracePt t="14481" x="4962525" y="1979613"/>
          <p14:tracePt t="14489" x="4946650" y="1979613"/>
          <p14:tracePt t="14497" x="4937125" y="1979613"/>
          <p14:tracePt t="14506" x="4919663" y="1979613"/>
          <p14:tracePt t="14513" x="4911725" y="1979613"/>
          <p14:tracePt t="14521" x="4886325" y="1979613"/>
          <p14:tracePt t="14529" x="4868863" y="1979613"/>
          <p14:tracePt t="14537" x="4843463" y="1979613"/>
          <p14:tracePt t="14545" x="4827588" y="1979613"/>
          <p14:tracePt t="14553" x="4818063" y="1979613"/>
          <p14:tracePt t="14561" x="4810125" y="1979613"/>
          <p14:tracePt t="14569" x="4792663" y="1979613"/>
          <p14:tracePt t="14578" x="4784725" y="1979613"/>
          <p14:tracePt t="14585" x="4767263" y="1979613"/>
          <p14:tracePt t="14593" x="4749800" y="1979613"/>
          <p14:tracePt t="14601" x="4741863" y="1979613"/>
          <p14:tracePt t="14609" x="4733925" y="1979613"/>
          <p14:tracePt t="14617" x="4724400" y="1979613"/>
          <p14:tracePt t="14642" x="4716463" y="1979613"/>
          <p14:tracePt t="14658" x="4708525" y="1979613"/>
          <p14:tracePt t="14723" x="4708525" y="1971675"/>
          <p14:tracePt t="14756" x="4708525" y="1963738"/>
          <p14:tracePt t="14884" x="4724400" y="1963738"/>
          <p14:tracePt t="14893" x="4784725" y="1963738"/>
          <p14:tracePt t="14899" x="4868863" y="1963738"/>
          <p14:tracePt t="14907" x="4919663" y="1963738"/>
          <p14:tracePt t="14915" x="5064125" y="1963738"/>
          <p14:tracePt t="14923" x="5218113" y="1963738"/>
          <p14:tracePt t="14931" x="5497513" y="1963738"/>
          <p14:tracePt t="14941" x="5813425" y="1963738"/>
          <p14:tracePt t="14949" x="6102350" y="1963738"/>
          <p14:tracePt t="14957" x="6424613" y="1971675"/>
          <p14:tracePt t="14965" x="6551613" y="1971675"/>
          <p14:tracePt t="14974" x="6832600" y="1989138"/>
          <p14:tracePt t="14981" x="7113588" y="2022475"/>
          <p14:tracePt t="14989" x="7265988" y="2030413"/>
          <p14:tracePt t="14997" x="7392988" y="2047875"/>
          <p14:tracePt t="15005" x="7478713" y="2055813"/>
          <p14:tracePt t="15013" x="7521575" y="2055813"/>
          <p14:tracePt t="15021" x="7554913" y="2055813"/>
          <p14:tracePt t="15029" x="7572375" y="2065338"/>
          <p14:tracePt t="15232" x="7554913" y="2073275"/>
          <p14:tracePt t="15240" x="7546975" y="2073275"/>
          <p14:tracePt t="15248" x="7529513" y="2073275"/>
          <p14:tracePt t="15256" x="7521575" y="2082800"/>
          <p14:tracePt t="15264" x="7512050" y="2090738"/>
          <p14:tracePt t="15271" x="7504113" y="2090738"/>
          <p14:tracePt t="15279" x="7504113" y="2098675"/>
          <p14:tracePt t="15287" x="7494588" y="2098675"/>
          <p14:tracePt t="15311" x="7486650" y="2108200"/>
          <p14:tracePt t="15319" x="7478713" y="2116138"/>
          <p14:tracePt t="15327" x="7478713" y="2124075"/>
          <p14:tracePt t="15335" x="7469188" y="2124075"/>
          <p14:tracePt t="15351" x="7461250" y="2124075"/>
          <p14:tracePt t="15367" x="7453313" y="2133600"/>
          <p14:tracePt t="15383" x="7435850" y="2149475"/>
          <p14:tracePt t="15391" x="7410450" y="2149475"/>
          <p14:tracePt t="15399" x="7359650" y="2192338"/>
          <p14:tracePt t="15408" x="7308850" y="2209800"/>
          <p14:tracePt t="15416" x="7258050" y="2243138"/>
          <p14:tracePt t="15424" x="7197725" y="2268538"/>
          <p14:tracePt t="15431" x="7088188" y="2319338"/>
          <p14:tracePt t="15440" x="6985000" y="2362200"/>
          <p14:tracePt t="15448" x="6926263" y="2397125"/>
          <p14:tracePt t="15456" x="6688138" y="2481263"/>
          <p14:tracePt t="15465" x="6510338" y="2557463"/>
          <p14:tracePt t="15474" x="6348413" y="2617788"/>
          <p14:tracePt t="15479" x="6211888" y="2651125"/>
          <p14:tracePt t="15489" x="5915025" y="2744788"/>
          <p14:tracePt t="15495" x="5634038" y="2795588"/>
          <p14:tracePt t="15505" x="5438775" y="2838450"/>
          <p14:tracePt t="15513" x="5243513" y="2863850"/>
          <p14:tracePt t="15521" x="4997450" y="2914650"/>
          <p14:tracePt t="15529" x="4852988" y="2922588"/>
          <p14:tracePt t="15537" x="4546600" y="2957513"/>
          <p14:tracePt t="15546" x="4419600" y="2982913"/>
          <p14:tracePt t="15554" x="4206875" y="2990850"/>
          <p14:tracePt t="15562" x="3960813" y="3008313"/>
          <p14:tracePt t="15570" x="3867150" y="3016250"/>
          <p14:tracePt t="15579" x="3646488" y="3033713"/>
          <p14:tracePt t="15586" x="3492500" y="3033713"/>
          <p14:tracePt t="15594" x="3365500" y="3033713"/>
          <p14:tracePt t="15602" x="3263900" y="3033713"/>
          <p14:tracePt t="15610" x="3195638" y="3033713"/>
          <p14:tracePt t="15618" x="3094038" y="3033713"/>
          <p14:tracePt t="15626" x="2982913" y="3033713"/>
          <p14:tracePt t="15634" x="2922588" y="3033713"/>
          <p14:tracePt t="15642" x="2863850" y="3033713"/>
          <p14:tracePt t="15650" x="2820988" y="3033713"/>
          <p14:tracePt t="15658" x="2787650" y="3033713"/>
          <p14:tracePt t="15666" x="2770188" y="3033713"/>
          <p14:tracePt t="15674" x="2744788" y="3033713"/>
          <p14:tracePt t="15681" x="2727325" y="3033713"/>
          <p14:tracePt t="15697" x="2711450" y="3033713"/>
          <p14:tracePt t="15706" x="2701925" y="3033713"/>
          <p14:tracePt t="15714" x="2686050" y="3033713"/>
          <p14:tracePt t="15722" x="2660650" y="3025775"/>
          <p14:tracePt t="15731" x="2643188" y="3025775"/>
          <p14:tracePt t="15738" x="2592388" y="3016250"/>
          <p14:tracePt t="15746" x="2574925" y="3008313"/>
          <p14:tracePt t="15754" x="2532063" y="3000375"/>
          <p14:tracePt t="15762" x="2506663" y="3000375"/>
          <p14:tracePt t="15770" x="2473325" y="2990850"/>
          <p14:tracePt t="15781" x="2447925" y="2990850"/>
          <p14:tracePt t="15785" x="2422525" y="2982913"/>
          <p14:tracePt t="15796" x="2405063" y="2982913"/>
          <p14:tracePt t="15801" x="2379663" y="2982913"/>
          <p14:tracePt t="15811" x="2371725" y="2974975"/>
          <p14:tracePt t="15819" x="2354263" y="2974975"/>
          <p14:tracePt t="15828" x="2328863" y="2974975"/>
          <p14:tracePt t="15835" x="2319338" y="2974975"/>
          <p14:tracePt t="15844" x="2293938" y="2974975"/>
          <p14:tracePt t="15851" x="2268538" y="2974975"/>
          <p14:tracePt t="15859" x="2252663" y="2974975"/>
          <p14:tracePt t="15867" x="2227263" y="2974975"/>
          <p14:tracePt t="15875" x="2200275" y="2974975"/>
          <p14:tracePt t="15883" x="2184400" y="2974975"/>
          <p14:tracePt t="15891" x="2149475" y="2974975"/>
          <p14:tracePt t="15899" x="2133600" y="2974975"/>
          <p14:tracePt t="15907" x="2116138" y="2974975"/>
          <p14:tracePt t="15915" x="2098675" y="2974975"/>
          <p14:tracePt t="15923" x="2082800" y="2974975"/>
          <p14:tracePt t="15931" x="2073275" y="2974975"/>
          <p14:tracePt t="15939" x="2065338" y="2974975"/>
          <p14:tracePt t="15947" x="2055813" y="2974975"/>
          <p14:tracePt t="15963" x="2047875" y="2974975"/>
          <p14:tracePt t="15971" x="2047875" y="2965450"/>
          <p14:tracePt t="15980" x="2039938" y="2965450"/>
          <p14:tracePt t="15987" x="2030413" y="2965450"/>
          <p14:tracePt t="15995" x="2022475" y="2965450"/>
          <p14:tracePt t="16003" x="2014538" y="2965450"/>
          <p14:tracePt t="16061" x="2005013" y="2965450"/>
          <p14:tracePt t="16158" x="1997075" y="2965450"/>
          <p14:tracePt t="16328" x="1989138" y="2965450"/>
          <p14:tracePt t="16342" x="1979613" y="2965450"/>
          <p14:tracePt t="16352" x="1971675" y="2965450"/>
          <p14:tracePt t="16368" x="1963738" y="2965450"/>
          <p14:tracePt t="16376" x="1954213" y="2965450"/>
          <p14:tracePt t="16392" x="1946275" y="2965450"/>
          <p14:tracePt t="16408" x="1938338" y="2965450"/>
          <p14:tracePt t="16415" x="1928813" y="2965450"/>
          <p14:tracePt t="16440" x="1920875" y="2965450"/>
          <p14:tracePt t="16448" x="1911350" y="2965450"/>
          <p14:tracePt t="16456" x="1903413" y="2965450"/>
          <p14:tracePt t="16472" x="1885950" y="2965450"/>
          <p14:tracePt t="16488" x="1878013" y="2965450"/>
          <p14:tracePt t="16496" x="1870075" y="2965450"/>
          <p14:tracePt t="16504" x="1860550" y="2965450"/>
          <p14:tracePt t="16528" x="1852613" y="2965450"/>
          <p14:tracePt t="17770" x="1860550" y="2965450"/>
          <p14:tracePt t="18767" x="1870075" y="2965450"/>
          <p14:tracePt t="18858" x="1878013" y="2965450"/>
          <p14:tracePt t="19621" x="1885950" y="2965450"/>
          <p14:tracePt t="19629" x="1895475" y="2965450"/>
          <p14:tracePt t="19637" x="1911350" y="2965450"/>
          <p14:tracePt t="19645" x="1938338" y="2965450"/>
          <p14:tracePt t="19653" x="1954213" y="2965450"/>
          <p14:tracePt t="19662" x="1979613" y="2965450"/>
          <p14:tracePt t="19669" x="2014538" y="2965450"/>
          <p14:tracePt t="19678" x="2047875" y="2965450"/>
          <p14:tracePt t="19685" x="2090738" y="2965450"/>
          <p14:tracePt t="19694" x="2141538" y="2965450"/>
          <p14:tracePt t="19703" x="2184400" y="2965450"/>
          <p14:tracePt t="19712" x="2235200" y="2965450"/>
          <p14:tracePt t="19720" x="2286000" y="2965450"/>
          <p14:tracePt t="19728" x="2311400" y="2965450"/>
          <p14:tracePt t="19736" x="2336800" y="2965450"/>
          <p14:tracePt t="19744" x="2344738" y="2965450"/>
          <p14:tracePt t="19752" x="2362200" y="2965450"/>
          <p14:tracePt t="19759" x="2371725" y="2965450"/>
          <p14:tracePt t="19783" x="2379663" y="2965450"/>
          <p14:tracePt t="19791" x="2387600" y="2965450"/>
          <p14:tracePt t="19799" x="2397125" y="2965450"/>
          <p14:tracePt t="19808" x="2413000" y="2965450"/>
          <p14:tracePt t="19815" x="2438400" y="2965450"/>
          <p14:tracePt t="19823" x="2447925" y="2965450"/>
          <p14:tracePt t="19831" x="2481263" y="2965450"/>
          <p14:tracePt t="19839" x="2506663" y="2957513"/>
          <p14:tracePt t="19847" x="2524125" y="2957513"/>
          <p14:tracePt t="19856" x="2532063" y="2949575"/>
          <p14:tracePt t="19863" x="2549525" y="2949575"/>
          <p14:tracePt t="19879" x="2557463" y="2940050"/>
          <p14:tracePt t="19897" x="2566988" y="2940050"/>
          <p14:tracePt t="19903" x="2574925" y="2940050"/>
          <p14:tracePt t="19913" x="2582863" y="2940050"/>
          <p14:tracePt t="19919" x="2592388" y="2932113"/>
          <p14:tracePt t="19929" x="2617788" y="2922588"/>
          <p14:tracePt t="19936" x="2625725" y="2922588"/>
          <p14:tracePt t="19944" x="2633663" y="2922588"/>
          <p14:tracePt t="19952" x="2633663" y="2914650"/>
          <p14:tracePt t="20081" x="2617788" y="2914650"/>
          <p14:tracePt t="20089" x="2600325" y="2914650"/>
          <p14:tracePt t="20097" x="2541588" y="2914650"/>
          <p14:tracePt t="20105" x="2498725" y="2914650"/>
          <p14:tracePt t="20113" x="2387600" y="2914650"/>
          <p14:tracePt t="20121" x="2286000" y="2914650"/>
          <p14:tracePt t="20129" x="2243138" y="2914650"/>
          <p14:tracePt t="20137" x="2098675" y="2914650"/>
          <p14:tracePt t="20146" x="2014538" y="2914650"/>
          <p14:tracePt t="20153" x="1954213" y="2914650"/>
          <p14:tracePt t="20161" x="1903413" y="2914650"/>
          <p14:tracePt t="20169" x="1885950" y="2914650"/>
          <p14:tracePt t="20179" x="1852613" y="2914650"/>
          <p14:tracePt t="20185" x="1835150" y="2914650"/>
          <p14:tracePt t="20194" x="1819275" y="2906713"/>
          <p14:tracePt t="20201" x="1801813" y="2906713"/>
          <p14:tracePt t="20218" x="1793875" y="2906713"/>
          <p14:tracePt t="20260" x="1784350" y="2906713"/>
          <p14:tracePt t="20460" x="1793875" y="2906713"/>
          <p14:tracePt t="20476" x="1809750" y="2906713"/>
          <p14:tracePt t="20484" x="1819275" y="2906713"/>
          <p14:tracePt t="20501" x="1835150" y="2906713"/>
          <p14:tracePt t="20531" x="1844675" y="2906713"/>
          <p14:tracePt t="20547" x="1852613" y="2906713"/>
          <p14:tracePt t="20558" x="1860550" y="2906713"/>
          <p14:tracePt t="20563" x="1870075" y="2906713"/>
          <p14:tracePt t="20574" x="1878013" y="2906713"/>
          <p14:tracePt t="20581" x="1895475" y="2906713"/>
          <p14:tracePt t="20589" x="1911350" y="2906713"/>
          <p14:tracePt t="20597" x="1920875" y="2906713"/>
          <p14:tracePt t="20606" x="1928813" y="2906713"/>
          <p14:tracePt t="20613" x="1938338" y="2906713"/>
          <p14:tracePt t="20639" x="1946275" y="2906713"/>
          <p14:tracePt t="20646" x="1954213" y="2906713"/>
          <p14:tracePt t="20654" x="1963738" y="2906713"/>
          <p14:tracePt t="20694" x="1971675" y="2906713"/>
          <p14:tracePt t="20825" x="1979613" y="2906713"/>
          <p14:tracePt t="20831" x="1989138" y="2906713"/>
          <p14:tracePt t="20837" x="1997075" y="2906713"/>
          <p14:tracePt t="20847" x="2005013" y="2906713"/>
          <p14:tracePt t="20855" x="2014538" y="2906713"/>
          <p14:tracePt t="20863" x="2022475" y="2906713"/>
          <p14:tracePt t="20871" x="2030413" y="2906713"/>
          <p14:tracePt t="20896" x="2039938" y="2906713"/>
          <p14:tracePt t="20976" x="2047875" y="2906713"/>
          <p14:tracePt t="20992" x="2055813" y="2906713"/>
          <p14:tracePt t="21000" x="2065338" y="2906713"/>
          <p14:tracePt t="21007" x="2073275" y="2906713"/>
          <p14:tracePt t="21015" x="2090738" y="2906713"/>
          <p14:tracePt t="21023" x="2098675" y="2906713"/>
          <p14:tracePt t="21031" x="2108200" y="2906713"/>
          <p14:tracePt t="21039" x="2116138" y="2906713"/>
          <p14:tracePt t="21047" x="2124075" y="2906713"/>
          <p14:tracePt t="21055" x="2141538" y="2906713"/>
          <p14:tracePt t="21063" x="2149475" y="2906713"/>
          <p14:tracePt t="21073" x="2159000" y="2906713"/>
          <p14:tracePt t="21079" x="2166938" y="2906713"/>
          <p14:tracePt t="21089" x="2174875" y="2906713"/>
          <p14:tracePt t="21095" x="2192338" y="2906713"/>
          <p14:tracePt t="21105" x="2217738" y="2906713"/>
          <p14:tracePt t="21113" x="2227263" y="2906713"/>
          <p14:tracePt t="21121" x="2252663" y="2906713"/>
          <p14:tracePt t="21129" x="2278063" y="2906713"/>
          <p14:tracePt t="21138" x="2293938" y="2906713"/>
          <p14:tracePt t="21146" x="2328863" y="2897188"/>
          <p14:tracePt t="21154" x="2362200" y="2897188"/>
          <p14:tracePt t="21162" x="2397125" y="2897188"/>
          <p14:tracePt t="21169" x="2413000" y="2897188"/>
          <p14:tracePt t="21177" x="2438400" y="2897188"/>
          <p14:tracePt t="21185" x="2463800" y="2897188"/>
          <p14:tracePt t="21193" x="2481263" y="2897188"/>
          <p14:tracePt t="21201" x="2506663" y="2897188"/>
          <p14:tracePt t="21209" x="2532063" y="2897188"/>
          <p14:tracePt t="21217" x="2549525" y="2897188"/>
          <p14:tracePt t="21225" x="2582863" y="2897188"/>
          <p14:tracePt t="21233" x="2608263" y="2897188"/>
          <p14:tracePt t="21241" x="2633663" y="2897188"/>
          <p14:tracePt t="21249" x="2668588" y="2897188"/>
          <p14:tracePt t="21257" x="2701925" y="2897188"/>
          <p14:tracePt t="21266" x="2727325" y="2897188"/>
          <p14:tracePt t="21273" x="2752725" y="2889250"/>
          <p14:tracePt t="21281" x="2778125" y="2889250"/>
          <p14:tracePt t="21289" x="2805113" y="2881313"/>
          <p14:tracePt t="21297" x="2813050" y="2881313"/>
          <p14:tracePt t="21305" x="2838450" y="2881313"/>
          <p14:tracePt t="21313" x="2855913" y="2881313"/>
          <p14:tracePt t="21321" x="2871788" y="2871788"/>
          <p14:tracePt t="21329" x="2889250" y="2871788"/>
          <p14:tracePt t="21337" x="2906713" y="2871788"/>
          <p14:tracePt t="21345" x="2914650" y="2871788"/>
          <p14:tracePt t="21353" x="2922588" y="2871788"/>
          <p14:tracePt t="21363" x="2932113" y="2871788"/>
          <p14:tracePt t="21380" x="2940050" y="2871788"/>
          <p14:tracePt t="21394" x="2949575" y="2871788"/>
          <p14:tracePt t="21476" x="2957513" y="2871788"/>
          <p14:tracePt t="21500" x="2965450" y="2871788"/>
          <p14:tracePt t="21509" x="2974975" y="2871788"/>
          <p14:tracePt t="21886" x="2974975" y="2863850"/>
          <p14:tracePt t="22500" x="2982913" y="2863850"/>
          <p14:tracePt t="22716" x="2990850" y="2863850"/>
          <p14:tracePt t="22724" x="2990850" y="2871788"/>
          <p14:tracePt t="22731" x="3000375" y="2871788"/>
          <p14:tracePt t="22758" x="3008313" y="2889250"/>
          <p14:tracePt t="22764" x="3008313" y="2906713"/>
          <p14:tracePt t="22774" x="3016250" y="2922588"/>
          <p14:tracePt t="22780" x="3016250" y="2957513"/>
          <p14:tracePt t="22790" x="3016250" y="2990850"/>
          <p14:tracePt t="22797" x="3016250" y="3033713"/>
          <p14:tracePt t="22807" x="3016250" y="3051175"/>
          <p14:tracePt t="22813" x="3016250" y="3094038"/>
          <p14:tracePt t="22822" x="3016250" y="3144838"/>
          <p14:tracePt t="22830" x="3016250" y="3170238"/>
          <p14:tracePt t="22838" x="3008313" y="3195638"/>
          <p14:tracePt t="22846" x="2990850" y="3211513"/>
          <p14:tracePt t="22854" x="2982913" y="3228975"/>
          <p14:tracePt t="22869" x="2965450" y="3228975"/>
          <p14:tracePt t="22879" x="2957513" y="3228975"/>
          <p14:tracePt t="22897" x="2949575" y="3228975"/>
          <p14:tracePt t="22910" x="2949575" y="3221038"/>
          <p14:tracePt t="22926" x="2949575" y="3203575"/>
          <p14:tracePt t="22934" x="2949575" y="3195638"/>
          <p14:tracePt t="22941" x="2949575" y="3186113"/>
          <p14:tracePt t="22950" x="2949575" y="3170238"/>
          <p14:tracePt t="22958" x="2949575" y="3160713"/>
          <p14:tracePt t="22974" x="2949575" y="3152775"/>
          <p14:tracePt t="22981" x="2949575" y="3144838"/>
          <p14:tracePt t="22990" x="2957513" y="3144838"/>
          <p14:tracePt t="22997" x="2965450" y="3135313"/>
          <p14:tracePt t="23007" x="2974975" y="3127375"/>
          <p14:tracePt t="23015" x="2982913" y="3119438"/>
          <p14:tracePt t="23021" x="2990850" y="3119438"/>
          <p14:tracePt t="23033" x="3000375" y="3109913"/>
          <p14:tracePt t="23037" x="3000375" y="3101975"/>
          <p14:tracePt t="23053" x="3008313" y="3101975"/>
          <p14:tracePt t="23063" x="3025775" y="3101975"/>
          <p14:tracePt t="23087" x="3033713" y="3101975"/>
          <p14:tracePt t="23095" x="3041650" y="3094038"/>
          <p14:tracePt t="23103" x="3051175" y="3094038"/>
          <p14:tracePt t="23111" x="3067050" y="3084513"/>
          <p14:tracePt t="23119" x="3076575" y="3084513"/>
          <p14:tracePt t="23128" x="3084513" y="3084513"/>
          <p14:tracePt t="23135" x="3101975" y="3084513"/>
          <p14:tracePt t="23143" x="3109913" y="3084513"/>
          <p14:tracePt t="23151" x="3127375" y="3084513"/>
          <p14:tracePt t="23159" x="3144838" y="3084513"/>
          <p14:tracePt t="23167" x="3170238" y="3084513"/>
          <p14:tracePt t="23175" x="3186113" y="3084513"/>
          <p14:tracePt t="23183" x="3195638" y="3084513"/>
          <p14:tracePt t="23191" x="3211513" y="3084513"/>
          <p14:tracePt t="23199" x="3228975" y="3084513"/>
          <p14:tracePt t="23208" x="3238500" y="3084513"/>
          <p14:tracePt t="23216" x="3254375" y="3084513"/>
          <p14:tracePt t="23231" x="3263900" y="3084513"/>
          <p14:tracePt t="23264" x="3271838" y="3076575"/>
          <p14:tracePt t="23279" x="3279775" y="3076575"/>
          <p14:tracePt t="23287" x="3279775" y="3067050"/>
          <p14:tracePt t="23295" x="3289300" y="3051175"/>
          <p14:tracePt t="23303" x="3297238" y="3051175"/>
          <p14:tracePt t="23311" x="3305175" y="3051175"/>
          <p14:tracePt t="23321" x="3305175" y="3033713"/>
          <p14:tracePt t="23327" x="3305175" y="3025775"/>
          <p14:tracePt t="23361" x="3305175" y="3016250"/>
          <p14:tracePt t="23369" x="3297238" y="3016250"/>
          <p14:tracePt t="23378" x="3289300" y="3016250"/>
          <p14:tracePt t="23385" x="3271838" y="3016250"/>
          <p14:tracePt t="23394" x="3254375" y="3016250"/>
          <p14:tracePt t="23401" x="3238500" y="3016250"/>
          <p14:tracePt t="23409" x="3221038" y="3016250"/>
          <p14:tracePt t="23418" x="3203575" y="3025775"/>
          <p14:tracePt t="23425" x="3195638" y="3025775"/>
          <p14:tracePt t="23433" x="3178175" y="3025775"/>
          <p14:tracePt t="23441" x="3160713" y="3025775"/>
          <p14:tracePt t="23449" x="3152775" y="3025775"/>
          <p14:tracePt t="23497" x="3144838" y="3025775"/>
          <p14:tracePt t="23505" x="3135313" y="3025775"/>
          <p14:tracePt t="23513" x="3127375" y="3008313"/>
          <p14:tracePt t="23521" x="3109913" y="2990850"/>
          <p14:tracePt t="23530" x="3084513" y="2982913"/>
          <p14:tracePt t="23538" x="3084513" y="2974975"/>
          <p14:tracePt t="23546" x="3084513" y="2949575"/>
          <p14:tracePt t="23553" x="3084513" y="2932113"/>
          <p14:tracePt t="23561" x="3084513" y="2922588"/>
          <p14:tracePt t="23578" x="3094038" y="2914650"/>
          <p14:tracePt t="23586" x="3094038" y="2906713"/>
          <p14:tracePt t="23603" x="3094038" y="2897188"/>
          <p14:tracePt t="23668" x="3101975" y="2897188"/>
          <p14:tracePt t="23677" x="3119438" y="2897188"/>
          <p14:tracePt t="23683" x="3144838" y="2897188"/>
          <p14:tracePt t="23691" x="3186113" y="2897188"/>
          <p14:tracePt t="23699" x="3228975" y="2897188"/>
          <p14:tracePt t="23707" x="3314700" y="2897188"/>
          <p14:tracePt t="23715" x="3390900" y="2889250"/>
          <p14:tracePt t="23723" x="3484563" y="2889250"/>
          <p14:tracePt t="23731" x="3578225" y="2871788"/>
          <p14:tracePt t="23739" x="3671888" y="2863850"/>
          <p14:tracePt t="23747" x="3875088" y="2855913"/>
          <p14:tracePt t="23755" x="4011613" y="2830513"/>
          <p14:tracePt t="23765" x="4105275" y="2813050"/>
          <p14:tracePt t="23771" x="4214813" y="2805113"/>
          <p14:tracePt t="23780" x="4291013" y="2795588"/>
          <p14:tracePt t="23788" x="4402138" y="2787650"/>
          <p14:tracePt t="23796" x="4478338" y="2770188"/>
          <p14:tracePt t="23804" x="4546600" y="2762250"/>
          <p14:tracePt t="23812" x="4648200" y="2752725"/>
          <p14:tracePt t="23820" x="4724400" y="2744788"/>
          <p14:tracePt t="23830" x="4818063" y="2744788"/>
          <p14:tracePt t="23836" x="4894263" y="2727325"/>
          <p14:tracePt t="23845" x="4929188" y="2727325"/>
          <p14:tracePt t="23852" x="4987925" y="2719388"/>
          <p14:tracePt t="23860" x="5022850" y="2719388"/>
          <p14:tracePt t="23868" x="5048250" y="2719388"/>
          <p14:tracePt t="23881" x="5056188" y="2719388"/>
          <p14:tracePt t="24101" x="5056188" y="2727325"/>
          <p14:tracePt t="24109" x="5048250" y="2727325"/>
          <p14:tracePt t="24117" x="5038725" y="2727325"/>
          <p14:tracePt t="24165" x="5030788" y="2727325"/>
          <p14:tracePt t="24175" x="5013325" y="2736850"/>
          <p14:tracePt t="24181" x="4997450" y="2736850"/>
          <p14:tracePt t="24192" x="4962525" y="2744788"/>
          <p14:tracePt t="24197" x="4937125" y="2744788"/>
          <p14:tracePt t="24208" x="4911725" y="2744788"/>
          <p14:tracePt t="24215" x="4903788" y="2744788"/>
          <p14:tracePt t="24223" x="4886325" y="2744788"/>
          <p14:tracePt t="24231" x="4878388" y="2744788"/>
          <p14:tracePt t="24247" x="4868863" y="2744788"/>
          <p14:tracePt t="24256" x="4860925" y="2744788"/>
          <p14:tracePt t="24263" x="4852988" y="2744788"/>
          <p14:tracePt t="24280" x="4827588" y="2744788"/>
          <p14:tracePt t="24288" x="4818063" y="2744788"/>
          <p14:tracePt t="24296" x="4792663" y="2744788"/>
          <p14:tracePt t="24303" x="4767263" y="2744788"/>
          <p14:tracePt t="24312" x="4759325" y="2744788"/>
          <p14:tracePt t="24319" x="4741863" y="2744788"/>
          <p14:tracePt t="24335" x="4733925" y="2752725"/>
          <p14:tracePt t="24359" x="4724400" y="2752725"/>
          <p14:tracePt t="24375" x="4716463" y="2752725"/>
          <p14:tracePt t="24391" x="4699000" y="2752725"/>
          <p14:tracePt t="24399" x="4691063" y="2752725"/>
          <p14:tracePt t="24415" x="4683125" y="2752725"/>
          <p14:tracePt t="24585" x="4683125" y="2762250"/>
          <p14:tracePt t="24601" x="4699000" y="2762250"/>
          <p14:tracePt t="24609" x="4724400" y="2762250"/>
          <p14:tracePt t="24618" x="4759325" y="2762250"/>
          <p14:tracePt t="24625" x="4784725" y="2762250"/>
          <p14:tracePt t="24633" x="4835525" y="2762250"/>
          <p14:tracePt t="24641" x="4878388" y="2762250"/>
          <p14:tracePt t="24649" x="4911725" y="2752725"/>
          <p14:tracePt t="24658" x="4937125" y="2752725"/>
          <p14:tracePt t="24665" x="4972050" y="2744788"/>
          <p14:tracePt t="24673" x="5005388" y="2744788"/>
          <p14:tracePt t="24681" x="5048250" y="2744788"/>
          <p14:tracePt t="24689" x="5091113" y="2744788"/>
          <p14:tracePt t="24697" x="5124450" y="2744788"/>
          <p14:tracePt t="24705" x="5167313" y="2736850"/>
          <p14:tracePt t="24713" x="5200650" y="2736850"/>
          <p14:tracePt t="24721" x="5243513" y="2736850"/>
          <p14:tracePt t="24729" x="5311775" y="2736850"/>
          <p14:tracePt t="24737" x="5353050" y="2736850"/>
          <p14:tracePt t="24747" x="5387975" y="2736850"/>
          <p14:tracePt t="24755" x="5438775" y="2736850"/>
          <p14:tracePt t="24763" x="5497513" y="2736850"/>
          <p14:tracePt t="24771" x="5514975" y="2736850"/>
          <p14:tracePt t="24916" x="5489575" y="2736850"/>
          <p14:tracePt t="24924" x="5456238" y="2744788"/>
          <p14:tracePt t="24932" x="5421313" y="2752725"/>
          <p14:tracePt t="24940" x="5395913" y="2752725"/>
          <p14:tracePt t="24948" x="5337175" y="2752725"/>
          <p14:tracePt t="24956" x="5276850" y="2770188"/>
          <p14:tracePt t="24964" x="5200650" y="2770188"/>
          <p14:tracePt t="24971" x="5116513" y="2770188"/>
          <p14:tracePt t="24980" x="5048250" y="2778125"/>
          <p14:tracePt t="24988" x="4987925" y="2778125"/>
          <p14:tracePt t="24996" x="4911725" y="2778125"/>
          <p14:tracePt t="25003" x="4860925" y="2778125"/>
          <p14:tracePt t="25013" x="4802188" y="2778125"/>
          <p14:tracePt t="25019" x="4759325" y="2778125"/>
          <p14:tracePt t="25029" x="4716463" y="2778125"/>
          <p14:tracePt t="25037" x="4683125" y="2778125"/>
          <p14:tracePt t="25045" x="4640263" y="2778125"/>
          <p14:tracePt t="25053" x="4605338" y="2778125"/>
          <p14:tracePt t="25061" x="4564063" y="2778125"/>
          <p14:tracePt t="25069" x="4529138" y="2778125"/>
          <p14:tracePt t="25078" x="4486275" y="2778125"/>
          <p14:tracePt t="25086" x="4460875" y="2778125"/>
          <p14:tracePt t="25096" x="4402138" y="2778125"/>
          <p14:tracePt t="25102" x="4376738" y="2778125"/>
          <p14:tracePt t="25110" x="4341813" y="2778125"/>
          <p14:tracePt t="25118" x="4325938" y="2778125"/>
          <p14:tracePt t="25238" x="4316413" y="2778125"/>
          <p14:tracePt t="25440" x="4333875" y="2778125"/>
          <p14:tracePt t="25448" x="4341813" y="2778125"/>
          <p14:tracePt t="25456" x="4368800" y="2778125"/>
          <p14:tracePt t="25464" x="4384675" y="2778125"/>
          <p14:tracePt t="25472" x="4394200" y="2778125"/>
          <p14:tracePt t="25481" x="4410075" y="2778125"/>
          <p14:tracePt t="25488" x="4419600" y="2778125"/>
          <p14:tracePt t="25496" x="4435475" y="2778125"/>
          <p14:tracePt t="25504" x="4452938" y="2778125"/>
          <p14:tracePt t="25514" x="4460875" y="2778125"/>
          <p14:tracePt t="25520" x="4486275" y="2778125"/>
          <p14:tracePt t="25529" x="4513263" y="2778125"/>
          <p14:tracePt t="25536" x="4538663" y="2778125"/>
          <p14:tracePt t="25544" x="4597400" y="2778125"/>
          <p14:tracePt t="25554" x="4640263" y="2778125"/>
          <p14:tracePt t="25560" x="4665663" y="2778125"/>
          <p14:tracePt t="25570" x="4708525" y="2778125"/>
          <p14:tracePt t="25576" x="4749800" y="2778125"/>
          <p14:tracePt t="25586" x="4775200" y="2778125"/>
          <p14:tracePt t="25595" x="4843463" y="2778125"/>
          <p14:tracePt t="25601" x="4878388" y="2778125"/>
          <p14:tracePt t="25610" x="4911725" y="2778125"/>
          <p14:tracePt t="25618" x="4962525" y="2778125"/>
          <p14:tracePt t="25626" x="5005388" y="2778125"/>
          <p14:tracePt t="25635" x="5048250" y="2778125"/>
          <p14:tracePt t="25642" x="5073650" y="2778125"/>
          <p14:tracePt t="25650" x="5124450" y="2778125"/>
          <p14:tracePt t="25658" x="5200650" y="2778125"/>
          <p14:tracePt t="25665" x="5251450" y="2778125"/>
          <p14:tracePt t="25674" x="5311775" y="2778125"/>
          <p14:tracePt t="25682" x="5362575" y="2778125"/>
          <p14:tracePt t="25690" x="5413375" y="2778125"/>
          <p14:tracePt t="25698" x="5446713" y="2787650"/>
          <p14:tracePt t="25705" x="5489575" y="2787650"/>
          <p14:tracePt t="25713" x="5524500" y="2787650"/>
          <p14:tracePt t="25721" x="5565775" y="2787650"/>
          <p14:tracePt t="25729" x="5608638" y="2787650"/>
          <p14:tracePt t="25738" x="5668963" y="2787650"/>
          <p14:tracePt t="25746" x="5735638" y="2787650"/>
          <p14:tracePt t="25753" x="5795963" y="2787650"/>
          <p14:tracePt t="25762" x="5854700" y="2787650"/>
          <p14:tracePt t="25769" x="5915025" y="2787650"/>
          <p14:tracePt t="25779" x="5932488" y="2787650"/>
          <p14:tracePt t="25785" x="5957888" y="2787650"/>
          <p14:tracePt t="25794" x="5983288" y="2787650"/>
          <p14:tracePt t="25801" x="5991225" y="2787650"/>
          <p14:tracePt t="25809" x="6008688" y="2787650"/>
          <p14:tracePt t="25818" x="6016625" y="2787650"/>
          <p14:tracePt t="25828" x="6024563" y="2787650"/>
          <p14:tracePt t="25834" x="6042025" y="2787650"/>
          <p14:tracePt t="25844" x="6049963" y="2787650"/>
          <p14:tracePt t="25850" x="6076950" y="2787650"/>
          <p14:tracePt t="25859" x="6102350" y="2787650"/>
          <p14:tracePt t="25868" x="6110288" y="2787650"/>
          <p14:tracePt t="25875" x="6135688" y="2787650"/>
          <p14:tracePt t="25897" x="6186488" y="2787650"/>
          <p14:tracePt t="25899" x="6211888" y="2787650"/>
          <p14:tracePt t="25907" x="6237288" y="2787650"/>
          <p14:tracePt t="25915" x="6254750" y="2787650"/>
          <p14:tracePt t="25923" x="6280150" y="2787650"/>
          <p14:tracePt t="25931" x="6313488" y="2787650"/>
          <p14:tracePt t="25939" x="6348413" y="2787650"/>
          <p14:tracePt t="25947" x="6373813" y="2795588"/>
          <p14:tracePt t="25955" x="6399213" y="2795588"/>
          <p14:tracePt t="25963" x="6424613" y="2795588"/>
          <p14:tracePt t="25971" x="6457950" y="2795588"/>
          <p14:tracePt t="25979" x="6500813" y="2805113"/>
          <p14:tracePt t="25988" x="6543675" y="2805113"/>
          <p14:tracePt t="25998" x="6586538" y="2805113"/>
          <p14:tracePt t="26003" x="6611938" y="2805113"/>
          <p14:tracePt t="26011" x="6637338" y="2805113"/>
          <p14:tracePt t="26019" x="6662738" y="2805113"/>
          <p14:tracePt t="26028" x="6688138" y="2805113"/>
          <p14:tracePt t="26035" x="6705600" y="2805113"/>
          <p14:tracePt t="26043" x="6721475" y="2805113"/>
          <p14:tracePt t="26051" x="6746875" y="2805113"/>
          <p14:tracePt t="26067" x="6772275" y="2813050"/>
          <p14:tracePt t="26075" x="6781800" y="2813050"/>
          <p14:tracePt t="26083" x="6807200" y="2813050"/>
          <p14:tracePt t="26091" x="6832600" y="2820988"/>
          <p14:tracePt t="26099" x="6858000" y="2820988"/>
          <p14:tracePt t="26107" x="6875463" y="2820988"/>
          <p14:tracePt t="26117" x="6900863" y="2830513"/>
          <p14:tracePt t="26123" x="6926263" y="2830513"/>
          <p14:tracePt t="26133" x="6943725" y="2838450"/>
          <p14:tracePt t="26141" x="6959600" y="2838450"/>
          <p14:tracePt t="26149" x="6985000" y="2838450"/>
          <p14:tracePt t="26158" x="6994525" y="2846388"/>
          <p14:tracePt t="26166" x="7002463" y="2846388"/>
          <p14:tracePt t="26173" x="7010400" y="2846388"/>
          <p14:tracePt t="26182" x="7019925" y="2846388"/>
          <p14:tracePt t="26189" x="7027863" y="2846388"/>
          <p14:tracePt t="26198" x="7035800" y="2846388"/>
          <p14:tracePt t="26213" x="7045325" y="2846388"/>
          <p14:tracePt t="26221" x="7061200" y="2846388"/>
          <p14:tracePt t="26229" x="7070725" y="2855913"/>
          <p14:tracePt t="26237" x="7078663" y="2855913"/>
          <p14:tracePt t="26246" x="7088188" y="2855913"/>
          <p14:tracePt t="26253" x="7096125" y="2855913"/>
          <p14:tracePt t="26262" x="7113588" y="2855913"/>
          <p14:tracePt t="26269" x="7121525" y="2855913"/>
          <p14:tracePt t="26278" x="7138988" y="2855913"/>
          <p14:tracePt t="26285" x="7154863" y="2855913"/>
          <p14:tracePt t="26294" x="7164388" y="2855913"/>
          <p14:tracePt t="26301" x="7180263" y="2855913"/>
          <p14:tracePt t="26309" x="7189788" y="2855913"/>
          <p14:tracePt t="26318" x="7205663" y="2855913"/>
          <p14:tracePt t="26325" x="7215188" y="2855913"/>
          <p14:tracePt t="26341" x="7232650" y="2855913"/>
          <p14:tracePt t="26349" x="7240588" y="2855913"/>
          <p14:tracePt t="26358" x="7248525" y="2855913"/>
          <p14:tracePt t="26365" x="7258050" y="2855913"/>
          <p14:tracePt t="26373" x="7265988" y="2855913"/>
          <p14:tracePt t="26382" x="7273925" y="2846388"/>
          <p14:tracePt t="26391" x="7291388" y="2830513"/>
          <p14:tracePt t="26397" x="7299325" y="2830513"/>
          <p14:tracePt t="26407" x="7299325" y="2820988"/>
          <p14:tracePt t="26413" x="7316788" y="2805113"/>
          <p14:tracePt t="26423" x="7324725" y="2778125"/>
          <p14:tracePt t="26431" x="7342188" y="2770188"/>
          <p14:tracePt t="26439" x="7342188" y="2744788"/>
          <p14:tracePt t="26447" x="7342188" y="2719388"/>
          <p14:tracePt t="26455" x="7350125" y="2701925"/>
          <p14:tracePt t="26463" x="7350125" y="2676525"/>
          <p14:tracePt t="26471" x="7350125" y="2643188"/>
          <p14:tracePt t="26480" x="7359650" y="2625725"/>
          <p14:tracePt t="26487" x="7359650" y="2608263"/>
          <p14:tracePt t="26496" x="7359650" y="2600325"/>
          <p14:tracePt t="26503" x="7359650" y="2582863"/>
          <p14:tracePt t="26511" x="7350125" y="2557463"/>
          <p14:tracePt t="26519" x="7308850" y="2506663"/>
          <p14:tracePt t="26528" x="7283450" y="2481263"/>
          <p14:tracePt t="26536" x="7232650" y="2455863"/>
          <p14:tracePt t="26544" x="7172325" y="2422525"/>
          <p14:tracePt t="26552" x="7121525" y="2397125"/>
          <p14:tracePt t="26559" x="7010400" y="2362200"/>
          <p14:tracePt t="26568" x="6865938" y="2319338"/>
          <p14:tracePt t="26575" x="6721475" y="2286000"/>
          <p14:tracePt t="26583" x="6450013" y="2243138"/>
          <p14:tracePt t="26591" x="6178550" y="2192338"/>
          <p14:tracePt t="26599" x="6049963" y="2184400"/>
          <p14:tracePt t="26607" x="5788025" y="2149475"/>
          <p14:tracePt t="26616" x="5641975" y="2141538"/>
          <p14:tracePt t="26623" x="5405438" y="2116138"/>
          <p14:tracePt t="26631" x="5243513" y="2098675"/>
          <p14:tracePt t="26639" x="5141913" y="2090738"/>
          <p14:tracePt t="26647" x="4946650" y="2073275"/>
          <p14:tracePt t="26655" x="4860925" y="2073275"/>
          <p14:tracePt t="26663" x="4724400" y="2073275"/>
          <p14:tracePt t="26671" x="4579938" y="2073275"/>
          <p14:tracePt t="26679" x="4513263" y="2073275"/>
          <p14:tracePt t="26687" x="4384675" y="2073275"/>
          <p14:tracePt t="26697" x="4275138" y="2073275"/>
          <p14:tracePt t="26705" x="4214813" y="2082800"/>
          <p14:tracePt t="26713" x="4095750" y="2082800"/>
          <p14:tracePt t="26721" x="3960813" y="2082800"/>
          <p14:tracePt t="26729" x="3917950" y="2082800"/>
          <p14:tracePt t="26737" x="3790950" y="2082800"/>
          <p14:tracePt t="26745" x="3687763" y="2082800"/>
          <p14:tracePt t="26753" x="3646488" y="2082800"/>
          <p14:tracePt t="26762" x="3502025" y="2082800"/>
          <p14:tracePt t="26770" x="3441700" y="2073275"/>
          <p14:tracePt t="26779" x="3305175" y="2065338"/>
          <p14:tracePt t="26785" x="3186113" y="2055813"/>
          <p14:tracePt t="26794" x="3127375" y="2039938"/>
          <p14:tracePt t="26801" x="2990850" y="2030413"/>
          <p14:tracePt t="26810" x="2863850" y="2022475"/>
          <p14:tracePt t="26818" x="2701925" y="2022475"/>
          <p14:tracePt t="26826" x="2592388" y="2005013"/>
          <p14:tracePt t="26834" x="2422525" y="2005013"/>
          <p14:tracePt t="26841" x="2268538" y="2005013"/>
          <p14:tracePt t="26850" x="2124075" y="2005013"/>
          <p14:tracePt t="26858" x="1989138" y="2005013"/>
          <p14:tracePt t="26866" x="1870075" y="2005013"/>
          <p14:tracePt t="26874" x="1819275" y="2005013"/>
          <p14:tracePt t="26881" x="1725613" y="2005013"/>
          <p14:tracePt t="26898" x="1530350" y="2005013"/>
          <p14:tracePt t="26906" x="1487488" y="2005013"/>
          <p14:tracePt t="26913" x="1411288" y="2022475"/>
          <p14:tracePt t="26921" x="1308100" y="2030413"/>
          <p14:tracePt t="26929" x="1241425" y="2039938"/>
          <p14:tracePt t="26938" x="1138238" y="2055813"/>
          <p14:tracePt t="26947" x="1096963" y="2065338"/>
          <p14:tracePt t="26954" x="1044575" y="2073275"/>
          <p14:tracePt t="26965" x="1019175" y="2082800"/>
          <p14:tracePt t="26969" x="985838" y="2098675"/>
          <p14:tracePt t="26988" x="977900" y="2098675"/>
          <p14:tracePt t="26996" x="968375" y="2108200"/>
          <p14:tracePt t="27004" x="968375" y="2116138"/>
          <p14:tracePt t="27012" x="960438" y="2116138"/>
          <p14:tracePt t="27020" x="960438" y="2124075"/>
          <p14:tracePt t="27029" x="960438" y="2133600"/>
          <p14:tracePt t="27036" x="960438" y="2141538"/>
          <p14:tracePt t="27043" x="960438" y="2149475"/>
          <p14:tracePt t="27051" x="960438" y="2174875"/>
          <p14:tracePt t="27059" x="960438" y="2209800"/>
          <p14:tracePt t="27067" x="960438" y="2227263"/>
          <p14:tracePt t="27079" x="960438" y="2260600"/>
          <p14:tracePt t="27087" x="977900" y="2286000"/>
          <p14:tracePt t="27095" x="985838" y="2311400"/>
          <p14:tracePt t="27103" x="985838" y="2319338"/>
          <p14:tracePt t="27111" x="1003300" y="2344738"/>
          <p14:tracePt t="27119" x="1019175" y="2362200"/>
          <p14:tracePt t="27128" x="1036638" y="2379663"/>
          <p14:tracePt t="27135" x="1062038" y="2405063"/>
          <p14:tracePt t="27143" x="1069975" y="2413000"/>
          <p14:tracePt t="27152" x="1087438" y="2422525"/>
          <p14:tracePt t="27160" x="1112838" y="2438400"/>
          <p14:tracePt t="27169" x="1147763" y="2455863"/>
          <p14:tracePt t="27176" x="1173163" y="2473325"/>
          <p14:tracePt t="27185" x="1216025" y="2498725"/>
          <p14:tracePt t="27192" x="1266825" y="2506663"/>
          <p14:tracePt t="27200" x="1308100" y="2516188"/>
          <p14:tracePt t="27208" x="1343025" y="2524125"/>
          <p14:tracePt t="27216" x="1401763" y="2532063"/>
          <p14:tracePt t="27224" x="1462088" y="2532063"/>
          <p14:tracePt t="27232" x="1504950" y="2549525"/>
          <p14:tracePt t="27240" x="1563688" y="2549525"/>
          <p14:tracePt t="27248" x="1606550" y="2557463"/>
          <p14:tracePt t="27258" x="1639888" y="2557463"/>
          <p14:tracePt t="27265" x="1674813" y="2557463"/>
          <p14:tracePt t="27273" x="1708150" y="2557463"/>
          <p14:tracePt t="27281" x="1733550" y="2557463"/>
          <p14:tracePt t="27289" x="1766888" y="2557463"/>
          <p14:tracePt t="27297" x="1809750" y="2566988"/>
          <p14:tracePt t="27305" x="1870075" y="2566988"/>
          <p14:tracePt t="27313" x="1895475" y="2566988"/>
          <p14:tracePt t="27321" x="1920875" y="2566988"/>
          <p14:tracePt t="27329" x="1954213" y="2566988"/>
          <p14:tracePt t="27338" x="1989138" y="2574925"/>
          <p14:tracePt t="27345" x="2030413" y="2574925"/>
          <p14:tracePt t="27353" x="2065338" y="2582863"/>
          <p14:tracePt t="27361" x="2108200" y="2592388"/>
          <p14:tracePt t="27369" x="2133600" y="2592388"/>
          <p14:tracePt t="27377" x="2174875" y="2592388"/>
          <p14:tracePt t="27385" x="2252663" y="2600325"/>
          <p14:tracePt t="27393" x="2278063" y="2608263"/>
          <p14:tracePt t="27401" x="2328863" y="2617788"/>
          <p14:tracePt t="27409" x="2354263" y="2617788"/>
          <p14:tracePt t="27417" x="2371725" y="2617788"/>
          <p14:tracePt t="27425" x="2379663" y="2625725"/>
          <p14:tracePt t="27433" x="2387600" y="2625725"/>
          <p14:tracePt t="27441" x="2397125" y="2625725"/>
          <p14:tracePt t="27449" x="2413000" y="2625725"/>
          <p14:tracePt t="27458" x="2422525" y="2625725"/>
          <p14:tracePt t="27465" x="2447925" y="2625725"/>
          <p14:tracePt t="27473" x="2473325" y="2625725"/>
          <p14:tracePt t="27481" x="2516188" y="2633663"/>
          <p14:tracePt t="27489" x="2574925" y="2633663"/>
          <p14:tracePt t="27497" x="2600325" y="2633663"/>
          <p14:tracePt t="27505" x="2660650" y="2633663"/>
          <p14:tracePt t="27513" x="2727325" y="2633663"/>
          <p14:tracePt t="27523" x="2787650" y="2633663"/>
          <p14:tracePt t="27529" x="2820988" y="2633663"/>
          <p14:tracePt t="27539" x="2871788" y="2633663"/>
          <p14:tracePt t="27547" x="2932113" y="2633663"/>
          <p14:tracePt t="27555" x="2990850" y="2633663"/>
          <p14:tracePt t="27563" x="3041650" y="2633663"/>
          <p14:tracePt t="27571" x="3076575" y="2643188"/>
          <p14:tracePt t="27580" x="3101975" y="2643188"/>
          <p14:tracePt t="27587" x="3109913" y="2643188"/>
          <p14:tracePt t="27596" x="3109913" y="2651125"/>
          <p14:tracePt t="27603" x="3084513" y="2668588"/>
          <p14:tracePt t="27611" x="3008313" y="2693988"/>
          <p14:tracePt t="27619" x="2932113" y="2701925"/>
          <p14:tracePt t="27711" x="2889250" y="2701925"/>
          <p14:tracePt t="27719" x="2787650" y="2668588"/>
          <p14:tracePt t="27727" x="2701925" y="2643188"/>
          <p14:tracePt t="27735" x="2633663" y="2617788"/>
          <p14:tracePt t="27743" x="2592388" y="2600325"/>
          <p14:tracePt t="27751" x="2557463" y="2582863"/>
          <p14:tracePt t="27759" x="2532063" y="2566988"/>
          <p14:tracePt t="27767" x="2516188" y="2557463"/>
          <p14:tracePt t="27775" x="2498725" y="2532063"/>
          <p14:tracePt t="27826" x="2506663" y="2532063"/>
          <p14:tracePt t="27834" x="2524125" y="2532063"/>
          <p14:tracePt t="27842" x="2582863" y="2532063"/>
          <p14:tracePt t="27850" x="2651125" y="2549525"/>
          <p14:tracePt t="27858" x="2711450" y="2557463"/>
          <p14:tracePt t="27866" x="2889250" y="2566988"/>
          <p14:tracePt t="27874" x="3041650" y="2582863"/>
          <p14:tracePt t="27882" x="3144838" y="2592388"/>
          <p14:tracePt t="27897" x="3671888" y="2625725"/>
          <p14:tracePt t="27905" x="4002088" y="2660650"/>
          <p14:tracePt t="27913" x="4156075" y="2668588"/>
          <p14:tracePt t="27921" x="4435475" y="2686050"/>
          <p14:tracePt t="27929" x="4724400" y="2686050"/>
          <p14:tracePt t="27937" x="5013325" y="2686050"/>
          <p14:tracePt t="27946" x="5157788" y="2686050"/>
          <p14:tracePt t="27953" x="5395913" y="2693988"/>
          <p14:tracePt t="27961" x="5565775" y="2693988"/>
          <p14:tracePt t="27969" x="5702300" y="2711450"/>
          <p14:tracePt t="27978" x="5821363" y="2711450"/>
          <p14:tracePt t="27986" x="5940425" y="2719388"/>
          <p14:tracePt t="27993" x="6008688" y="2727325"/>
          <p14:tracePt t="28001" x="6067425" y="2744788"/>
          <p14:tracePt t="28009" x="6118225" y="2752725"/>
          <p14:tracePt t="28017" x="6178550" y="2752725"/>
          <p14:tracePt t="28025" x="6237288" y="2762250"/>
          <p14:tracePt t="28033" x="6288088" y="2762250"/>
          <p14:tracePt t="28041" x="6365875" y="2762250"/>
          <p14:tracePt t="28049" x="6407150" y="2762250"/>
          <p14:tracePt t="28057" x="6475413" y="2762250"/>
          <p14:tracePt t="28065" x="6577013" y="2744788"/>
          <p14:tracePt t="28073" x="6654800" y="2744788"/>
          <p14:tracePt t="28081" x="6721475" y="2736850"/>
          <p14:tracePt t="28091" x="6824663" y="2727325"/>
          <p14:tracePt t="28099" x="6908800" y="2711450"/>
          <p14:tracePt t="28107" x="6959600" y="2701925"/>
          <p14:tracePt t="28115" x="7019925" y="2693988"/>
          <p14:tracePt t="28123" x="7078663" y="2693988"/>
          <p14:tracePt t="28131" x="7138988" y="2686050"/>
          <p14:tracePt t="28139" x="7197725" y="2676525"/>
          <p14:tracePt t="28147" x="7215188" y="2676525"/>
          <p14:tracePt t="28155" x="7258050" y="2676525"/>
          <p14:tracePt t="28163" x="7291388" y="2676525"/>
          <p14:tracePt t="28171" x="7324725" y="2676525"/>
          <p14:tracePt t="28179" x="7342188" y="2676525"/>
          <p14:tracePt t="28187" x="7367588" y="2668588"/>
          <p14:tracePt t="28196" x="7385050" y="2668588"/>
          <p14:tracePt t="28212" x="7392988" y="2668588"/>
          <p14:tracePt t="28236" x="7392988" y="2660650"/>
          <p14:tracePt t="28244" x="7402513" y="2660650"/>
          <p14:tracePt t="28268" x="7410450" y="2651125"/>
          <p14:tracePt t="28276" x="7410450" y="2643188"/>
          <p14:tracePt t="28284" x="7427913" y="2617788"/>
          <p14:tracePt t="28291" x="7443788" y="2582863"/>
          <p14:tracePt t="28300" x="7461250" y="2566988"/>
          <p14:tracePt t="28308" x="7469188" y="2557463"/>
          <p14:tracePt t="28316" x="7469188" y="2549525"/>
          <p14:tracePt t="28324" x="7469188" y="2532063"/>
          <p14:tracePt t="28332" x="7478713" y="2524125"/>
          <p14:tracePt t="28340" x="7478713" y="2516188"/>
          <p14:tracePt t="28347" x="7478713" y="2498725"/>
          <p14:tracePt t="28356" x="7478713" y="2473325"/>
          <p14:tracePt t="28363" x="7478713" y="2447925"/>
          <p14:tracePt t="28374" x="7461250" y="2405063"/>
          <p14:tracePt t="28381" x="7443788" y="2379663"/>
          <p14:tracePt t="28389" x="7427913" y="2344738"/>
          <p14:tracePt t="28398" x="7402513" y="2328863"/>
          <p14:tracePt t="28406" x="7367588" y="2293938"/>
          <p14:tracePt t="28415" x="7273925" y="2235200"/>
          <p14:tracePt t="28421" x="7215188" y="2209800"/>
          <p14:tracePt t="28429" x="7113588" y="2159000"/>
          <p14:tracePt t="28437" x="7053263" y="2149475"/>
          <p14:tracePt t="28446" x="6916738" y="2116138"/>
          <p14:tracePt t="28454" x="6713538" y="2055813"/>
          <p14:tracePt t="28463" x="6569075" y="2047875"/>
          <p14:tracePt t="28470" x="6467475" y="2039938"/>
          <p14:tracePt t="28479" x="6229350" y="2005013"/>
          <p14:tracePt t="28488" x="6084888" y="1997075"/>
          <p14:tracePt t="28494" x="5872163" y="1997075"/>
          <p14:tracePt t="28502" x="5761038" y="1989138"/>
          <p14:tracePt t="28510" x="5481638" y="1989138"/>
          <p14:tracePt t="28518" x="5353050" y="1989138"/>
          <p14:tracePt t="28526" x="5226050" y="1989138"/>
          <p14:tracePt t="28534" x="5073650" y="1989138"/>
          <p14:tracePt t="28542" x="4903788" y="1989138"/>
          <p14:tracePt t="28549" x="4759325" y="1989138"/>
          <p14:tracePt t="28558" x="4622800" y="1989138"/>
          <p14:tracePt t="28565" x="4495800" y="1989138"/>
          <p14:tracePt t="28573" x="4341813" y="1989138"/>
          <p14:tracePt t="28581" x="4224338" y="1989138"/>
          <p14:tracePt t="28589" x="4138613" y="1989138"/>
          <p14:tracePt t="28597" x="4002088" y="1989138"/>
          <p14:tracePt t="28605" x="3883025" y="1989138"/>
          <p14:tracePt t="28613" x="3798888" y="1989138"/>
          <p14:tracePt t="28621" x="3611563" y="1989138"/>
          <p14:tracePt t="28631" x="3467100" y="1997075"/>
          <p14:tracePt t="28638" x="3365500" y="1997075"/>
          <p14:tracePt t="28647" x="3152775" y="2014538"/>
          <p14:tracePt t="28654" x="3008313" y="2014538"/>
          <p14:tracePt t="28663" x="2914650" y="2014538"/>
          <p14:tracePt t="28669" x="2693988" y="2030413"/>
          <p14:tracePt t="28681" x="2608263" y="2030413"/>
          <p14:tracePt t="28688" x="2463800" y="2030413"/>
          <p14:tracePt t="28696" x="2371725" y="2039938"/>
          <p14:tracePt t="28703" x="2286000" y="2039938"/>
          <p14:tracePt t="28712" x="2141538" y="2039938"/>
          <p14:tracePt t="28719" x="2098675" y="2039938"/>
          <p14:tracePt t="28728" x="2022475" y="2039938"/>
          <p14:tracePt t="28736" x="1954213" y="2039938"/>
          <p14:tracePt t="28744" x="1911350" y="2039938"/>
          <p14:tracePt t="28751" x="1852613" y="2039938"/>
          <p14:tracePt t="28759" x="1809750" y="2047875"/>
          <p14:tracePt t="28768" x="1766888" y="2047875"/>
          <p14:tracePt t="28775" x="1733550" y="2055813"/>
          <p14:tracePt t="28783" x="1700213" y="2065338"/>
          <p14:tracePt t="28791" x="1639888" y="2065338"/>
          <p14:tracePt t="28799" x="1606550" y="2073275"/>
          <p14:tracePt t="28808" x="1581150" y="2073275"/>
          <p14:tracePt t="28815" x="1563688" y="2082800"/>
          <p14:tracePt t="28823" x="1538288" y="2082800"/>
          <p14:tracePt t="28831" x="1520825" y="2090738"/>
          <p14:tracePt t="28851" x="1512888" y="2090738"/>
          <p14:tracePt t="28859" x="1504950" y="2090738"/>
          <p14:tracePt t="28888" x="1504950" y="2098675"/>
          <p14:tracePt t="28895" x="1495425" y="2116138"/>
          <p14:tracePt t="28903" x="1495425" y="2124075"/>
          <p14:tracePt t="28913" x="1487488" y="2141538"/>
          <p14:tracePt t="28919" x="1477963" y="2166938"/>
          <p14:tracePt t="28929" x="1470025" y="2184400"/>
          <p14:tracePt t="28935" x="1462088" y="2200275"/>
          <p14:tracePt t="28946" x="1462088" y="2227263"/>
          <p14:tracePt t="28951" x="1462088" y="2252663"/>
          <p14:tracePt t="28961" x="1462088" y="2260600"/>
          <p14:tracePt t="28969" x="1462088" y="2286000"/>
          <p14:tracePt t="28978" x="1462088" y="2319338"/>
          <p14:tracePt t="28993" x="1470025" y="2344738"/>
          <p14:tracePt t="29001" x="1477963" y="2362200"/>
          <p14:tracePt t="29009" x="1495425" y="2379663"/>
          <p14:tracePt t="29017" x="1504950" y="2405063"/>
          <p14:tracePt t="29025" x="1520825" y="2422525"/>
          <p14:tracePt t="29033" x="1530350" y="2430463"/>
          <p14:tracePt t="29041" x="1538288" y="2447925"/>
          <p14:tracePt t="29049" x="1555750" y="2463800"/>
          <p14:tracePt t="29057" x="1563688" y="2473325"/>
          <p14:tracePt t="29065" x="1581150" y="2481263"/>
          <p14:tracePt t="29073" x="1581150" y="2498725"/>
          <p14:tracePt t="29081" x="1597025" y="2506663"/>
          <p14:tracePt t="29089" x="1614488" y="2524125"/>
          <p14:tracePt t="29097" x="1631950" y="2532063"/>
          <p14:tracePt t="29105" x="1649413" y="2541588"/>
          <p14:tracePt t="29113" x="1665288" y="2549525"/>
          <p14:tracePt t="29121" x="1682750" y="2566988"/>
          <p14:tracePt t="29131" x="1708150" y="2574925"/>
          <p14:tracePt t="29137" x="1725613" y="2582863"/>
          <p14:tracePt t="29145" x="1751013" y="2600325"/>
          <p14:tracePt t="29153" x="1766888" y="2608263"/>
          <p14:tracePt t="29161" x="1801813" y="2625725"/>
          <p14:tracePt t="29169" x="1819275" y="2625725"/>
          <p14:tracePt t="29178" x="1827213" y="2633663"/>
          <p14:tracePt t="29185" x="1852613" y="2643188"/>
          <p14:tracePt t="29196" x="1885950" y="2651125"/>
          <p14:tracePt t="29202" x="1911350" y="2660650"/>
          <p14:tracePt t="29213" x="1928813" y="2660650"/>
          <p14:tracePt t="29218" x="1963738" y="2668588"/>
          <p14:tracePt t="29229" x="1997075" y="2676525"/>
          <p14:tracePt t="29234" x="2073275" y="2686050"/>
          <p14:tracePt t="29244" x="2124075" y="2686050"/>
          <p14:tracePt t="29251" x="2200275" y="2693988"/>
          <p14:tracePt t="29259" x="2243138" y="2693988"/>
          <p14:tracePt t="29268" x="2371725" y="2711450"/>
          <p14:tracePt t="29275" x="2473325" y="2719388"/>
          <p14:tracePt t="29283" x="2532063" y="2719388"/>
          <p14:tracePt t="29291" x="2600325" y="2727325"/>
          <p14:tracePt t="29299" x="2727325" y="2744788"/>
          <p14:tracePt t="29307" x="2787650" y="2752725"/>
          <p14:tracePt t="29315" x="2838450" y="2752725"/>
          <p14:tracePt t="29323" x="2906713" y="2770188"/>
          <p14:tracePt t="29331" x="2990850" y="2770188"/>
          <p14:tracePt t="29339" x="3084513" y="2795588"/>
          <p14:tracePt t="29347" x="3170238" y="2805113"/>
          <p14:tracePt t="29355" x="3246438" y="2820988"/>
          <p14:tracePt t="29363" x="3355975" y="2830513"/>
          <p14:tracePt t="29371" x="3416300" y="2846388"/>
          <p14:tracePt t="29379" x="3594100" y="2863850"/>
          <p14:tracePt t="29387" x="3679825" y="2863850"/>
          <p14:tracePt t="29396" x="3781425" y="2863850"/>
          <p14:tracePt t="29404" x="3935413" y="2871788"/>
          <p14:tracePt t="29413" x="4027488" y="2871788"/>
          <p14:tracePt t="29420" x="4113213" y="2871788"/>
          <p14:tracePt t="29430" x="4214813" y="2871788"/>
          <p14:tracePt t="29436" x="4300538" y="2871788"/>
          <p14:tracePt t="29445" x="4376738" y="2871788"/>
          <p14:tracePt t="29452" x="4445000" y="2871788"/>
          <p14:tracePt t="29460" x="4546600" y="2871788"/>
          <p14:tracePt t="29468" x="4597400" y="2871788"/>
          <p14:tracePt t="29476" x="4648200" y="2871788"/>
          <p14:tracePt t="29484" x="4699000" y="2871788"/>
          <p14:tracePt t="29494" x="4792663" y="2871788"/>
          <p14:tracePt t="29502" x="4843463" y="2871788"/>
          <p14:tracePt t="29510" x="4929188" y="2871788"/>
          <p14:tracePt t="29518" x="4979988" y="2863850"/>
          <p14:tracePt t="29526" x="5048250" y="2863850"/>
          <p14:tracePt t="29534" x="5091113" y="2863850"/>
          <p14:tracePt t="29543" x="5149850" y="2855913"/>
          <p14:tracePt t="29550" x="5226050" y="2855913"/>
          <p14:tracePt t="29558" x="5260975" y="2855913"/>
          <p14:tracePt t="29566" x="5337175" y="2855913"/>
          <p14:tracePt t="29573" x="5380038" y="2846388"/>
          <p14:tracePt t="29581" x="5464175" y="2846388"/>
          <p14:tracePt t="29589" x="5507038" y="2846388"/>
          <p14:tracePt t="29597" x="5532438" y="2846388"/>
          <p14:tracePt t="29605" x="5575300" y="2846388"/>
          <p14:tracePt t="29613" x="5641975" y="2846388"/>
          <p14:tracePt t="29621" x="5684838" y="2846388"/>
          <p14:tracePt t="29629" x="5719763" y="2846388"/>
          <p14:tracePt t="29638" x="5753100" y="2846388"/>
          <p14:tracePt t="29646" x="5788025" y="2846388"/>
          <p14:tracePt t="29653" x="5846763" y="2846388"/>
          <p14:tracePt t="29662" x="5880100" y="2846388"/>
          <p14:tracePt t="29669" x="5915025" y="2846388"/>
          <p14:tracePt t="29678" x="5948363" y="2846388"/>
          <p14:tracePt t="29685" x="5991225" y="2846388"/>
          <p14:tracePt t="29694" x="6016625" y="2846388"/>
          <p14:tracePt t="29701" x="6049963" y="2846388"/>
          <p14:tracePt t="29709" x="6118225" y="2846388"/>
          <p14:tracePt t="29718" x="6135688" y="2846388"/>
          <p14:tracePt t="29725" x="6178550" y="2846388"/>
          <p14:tracePt t="29733" x="6254750" y="2846388"/>
          <p14:tracePt t="29741" x="6313488" y="2846388"/>
          <p14:tracePt t="29749" x="6365875" y="2846388"/>
          <p14:tracePt t="29758" x="6416675" y="2846388"/>
          <p14:tracePt t="29768" x="6442075" y="2846388"/>
          <p14:tracePt t="29774" x="6475413" y="2846388"/>
          <p14:tracePt t="29783" x="6518275" y="2855913"/>
          <p14:tracePt t="29791" x="6561138" y="2855913"/>
          <p14:tracePt t="29799" x="6594475" y="2855913"/>
          <p14:tracePt t="29808" x="6627813" y="2855913"/>
          <p14:tracePt t="29815" x="6654800" y="2855913"/>
          <p14:tracePt t="29823" x="6670675" y="2855913"/>
          <p14:tracePt t="29831" x="6705600" y="2855913"/>
          <p14:tracePt t="29839" x="6731000" y="2855913"/>
          <p14:tracePt t="29847" x="6746875" y="2855913"/>
          <p14:tracePt t="29855" x="6781800" y="2855913"/>
          <p14:tracePt t="29863" x="6824663" y="2855913"/>
          <p14:tracePt t="29871" x="6865938" y="2855913"/>
          <p14:tracePt t="29879" x="6900863" y="2855913"/>
          <p14:tracePt t="29888" x="6926263" y="2855913"/>
          <p14:tracePt t="29897" x="6951663" y="2855913"/>
          <p14:tracePt t="29903" x="6977063" y="2855913"/>
          <p14:tracePt t="29912" x="7010400" y="2855913"/>
          <p14:tracePt t="29919" x="7019925" y="2855913"/>
          <p14:tracePt t="29929" x="7045325" y="2855913"/>
          <p14:tracePt t="29935" x="7061200" y="2846388"/>
          <p14:tracePt t="29944" x="7088188" y="2838450"/>
          <p14:tracePt t="29951" x="7096125" y="2838450"/>
          <p14:tracePt t="29959" x="7104063" y="2838450"/>
          <p14:tracePt t="29967" x="7113588" y="2838450"/>
          <p14:tracePt t="29983" x="7129463" y="2830513"/>
          <p14:tracePt t="29991" x="7138988" y="2830513"/>
          <p14:tracePt t="29999" x="7154863" y="2820988"/>
          <p14:tracePt t="30007" x="7180263" y="2813050"/>
          <p14:tracePt t="30015" x="7189788" y="2813050"/>
          <p14:tracePt t="30025" x="7197725" y="2813050"/>
          <p14:tracePt t="30031" x="7215188" y="2805113"/>
          <p14:tracePt t="30041" x="7223125" y="2805113"/>
          <p14:tracePt t="30047" x="7232650" y="2795588"/>
          <p14:tracePt t="30057" x="7240588" y="2787650"/>
          <p14:tracePt t="30063" x="7248525" y="2778125"/>
          <p14:tracePt t="30073" x="7258050" y="2778125"/>
          <p14:tracePt t="30081" x="7265988" y="2762250"/>
          <p14:tracePt t="30090" x="7283450" y="2752725"/>
          <p14:tracePt t="30106" x="7299325" y="2736850"/>
          <p14:tracePt t="30113" x="7308850" y="2727325"/>
          <p14:tracePt t="30122" x="7308850" y="2719388"/>
          <p14:tracePt t="30130" x="7308850" y="2711450"/>
          <p14:tracePt t="30138" x="7324725" y="2693988"/>
          <p14:tracePt t="30146" x="7334250" y="2668588"/>
          <p14:tracePt t="30153" x="7342188" y="2660650"/>
          <p14:tracePt t="30161" x="7350125" y="2643188"/>
          <p14:tracePt t="30169" x="7350125" y="2633663"/>
          <p14:tracePt t="30177" x="7359650" y="2625725"/>
          <p14:tracePt t="30185" x="7359650" y="2608263"/>
          <p14:tracePt t="30193" x="7359650" y="2592388"/>
          <p14:tracePt t="30201" x="7359650" y="2582863"/>
          <p14:tracePt t="30209" x="7359650" y="2574925"/>
          <p14:tracePt t="30217" x="7359650" y="2566988"/>
          <p14:tracePt t="30225" x="7359650" y="2557463"/>
          <p14:tracePt t="30233" x="7359650" y="2541588"/>
          <p14:tracePt t="30250" x="7359650" y="2532063"/>
          <p14:tracePt t="30258" x="7359650" y="2516188"/>
          <p14:tracePt t="30266" x="7359650" y="2498725"/>
          <p14:tracePt t="30274" x="7359650" y="2481263"/>
          <p14:tracePt t="30281" x="7342188" y="2455863"/>
          <p14:tracePt t="30290" x="7334250" y="2438400"/>
          <p14:tracePt t="30297" x="7316788" y="2430463"/>
          <p14:tracePt t="30306" x="7299325" y="2413000"/>
          <p14:tracePt t="30315" x="7283450" y="2387600"/>
          <p14:tracePt t="30323" x="7258050" y="2371725"/>
          <p14:tracePt t="30330" x="7240588" y="2354263"/>
          <p14:tracePt t="30339" x="7197725" y="2336800"/>
          <p14:tracePt t="30347" x="7146925" y="2311400"/>
          <p14:tracePt t="30355" x="7078663" y="2278063"/>
          <p14:tracePt t="30363" x="7053263" y="2268538"/>
          <p14:tracePt t="30371" x="6977063" y="2235200"/>
          <p14:tracePt t="30379" x="6900863" y="2217738"/>
          <p14:tracePt t="30387" x="6815138" y="2192338"/>
          <p14:tracePt t="30396" x="6680200" y="2159000"/>
          <p14:tracePt t="30403" x="6637338" y="2149475"/>
          <p14:tracePt t="30411" x="6510338" y="2124075"/>
          <p14:tracePt t="30419" x="6391275" y="2098675"/>
          <p14:tracePt t="30427" x="6288088" y="2090738"/>
          <p14:tracePt t="30435" x="6203950" y="2090738"/>
          <p14:tracePt t="30443" x="6067425" y="2065338"/>
          <p14:tracePt t="30451" x="5965825" y="2065338"/>
          <p14:tracePt t="30460" x="5897563" y="2065338"/>
          <p14:tracePt t="30467" x="5778500" y="2055813"/>
          <p14:tracePt t="30476" x="5694363" y="2055813"/>
          <p14:tracePt t="30483" x="5608638" y="2047875"/>
          <p14:tracePt t="30491" x="5532438" y="2047875"/>
          <p14:tracePt t="30499" x="5438775" y="2047875"/>
          <p14:tracePt t="30507" x="5353050" y="2047875"/>
          <p14:tracePt t="30515" x="5251450" y="2047875"/>
          <p14:tracePt t="30523" x="5183188" y="2047875"/>
          <p14:tracePt t="30531" x="5106988" y="2047875"/>
          <p14:tracePt t="30539" x="5038725" y="2047875"/>
          <p14:tracePt t="30547" x="4962525" y="2047875"/>
          <p14:tracePt t="30555" x="4878388" y="2047875"/>
          <p14:tracePt t="30563" x="4792663" y="2047875"/>
          <p14:tracePt t="30571" x="4767263" y="2047875"/>
          <p14:tracePt t="30581" x="4691063" y="2047875"/>
          <p14:tracePt t="30587" x="4630738" y="2047875"/>
          <p14:tracePt t="30597" x="4589463" y="2047875"/>
          <p14:tracePt t="30604" x="4470400" y="2047875"/>
          <p14:tracePt t="30613" x="4445000" y="2047875"/>
          <p14:tracePt t="30621" x="4384675" y="2047875"/>
          <p14:tracePt t="30630" x="4300538" y="2047875"/>
          <p14:tracePt t="30638" x="4257675" y="2047875"/>
          <p14:tracePt t="30646" x="4181475" y="2047875"/>
          <p14:tracePt t="30654" x="4095750" y="2055813"/>
          <p14:tracePt t="30662" x="4011613" y="2055813"/>
          <p14:tracePt t="30670" x="3908425" y="2055813"/>
          <p14:tracePt t="30679" x="3841750" y="2055813"/>
          <p14:tracePt t="30686" x="3798888" y="2055813"/>
          <p14:tracePt t="30693" x="3671888" y="2055813"/>
          <p14:tracePt t="30701" x="3586163" y="2065338"/>
          <p14:tracePt t="30710" x="3527425" y="2065338"/>
          <p14:tracePt t="30718" x="3398838" y="2065338"/>
          <p14:tracePt t="30726" x="3314700" y="2065338"/>
          <p14:tracePt t="30734" x="3238500" y="2065338"/>
          <p14:tracePt t="30742" x="3186113" y="2065338"/>
          <p14:tracePt t="30750" x="3109913" y="2065338"/>
          <p14:tracePt t="30758" x="3059113" y="2065338"/>
          <p14:tracePt t="30766" x="3000375" y="2065338"/>
          <p14:tracePt t="30773" x="2881313" y="2065338"/>
          <p14:tracePt t="30781" x="2830513" y="2065338"/>
          <p14:tracePt t="30789" x="2770188" y="2065338"/>
          <p14:tracePt t="30797" x="2693988" y="2065338"/>
          <p14:tracePt t="30806" x="2643188" y="2065338"/>
          <p14:tracePt t="30813" x="2582863" y="2065338"/>
          <p14:tracePt t="30822" x="2524125" y="2065338"/>
          <p14:tracePt t="30830" x="2481263" y="2065338"/>
          <p14:tracePt t="30838" x="2447925" y="2065338"/>
          <p14:tracePt t="30846" x="2397125" y="2065338"/>
          <p14:tracePt t="30854" x="2328863" y="2065338"/>
          <p14:tracePt t="30862" x="2268538" y="2065338"/>
          <p14:tracePt t="30869" x="2235200" y="2073275"/>
          <p14:tracePt t="30880" x="2174875" y="2073275"/>
          <p14:tracePt t="30888" x="2116138" y="2073275"/>
          <p14:tracePt t="30893" x="2065338" y="2073275"/>
          <p14:tracePt t="30904" x="2005013" y="2082800"/>
          <p14:tracePt t="30912" x="1946275" y="2090738"/>
          <p14:tracePt t="30919" x="1911350" y="2098675"/>
          <p14:tracePt t="30929" x="1878013" y="2098675"/>
          <p14:tracePt t="30936" x="1819275" y="2116138"/>
          <p14:tracePt t="30944" x="1801813" y="2116138"/>
          <p14:tracePt t="30951" x="1776413" y="2116138"/>
          <p14:tracePt t="30959" x="1766888" y="2116138"/>
          <p14:tracePt t="30968" x="1751013" y="2116138"/>
          <p14:tracePt t="30976" x="1733550" y="2116138"/>
          <p14:tracePt t="30984" x="1725613" y="2116138"/>
          <p14:tracePt t="30999" x="1708150" y="2124075"/>
          <p14:tracePt t="31016" x="1700213" y="2124075"/>
          <p14:tracePt t="31024" x="1690688" y="2124075"/>
          <p14:tracePt t="31032" x="1682750" y="2124075"/>
          <p14:tracePt t="31105" x="1674813" y="2124075"/>
          <p14:tracePt t="31152" x="1665288" y="2124075"/>
          <p14:tracePt t="31167" x="1665288" y="2133600"/>
          <p14:tracePt t="31185" x="1657350" y="2141538"/>
          <p14:tracePt t="31193" x="1649413" y="2141538"/>
          <p14:tracePt t="31201" x="1639888" y="2141538"/>
          <p14:tracePt t="31209" x="1639888" y="2149475"/>
          <p14:tracePt t="31217" x="1631950" y="2159000"/>
          <p14:tracePt t="31225" x="1614488" y="2166938"/>
          <p14:tracePt t="31233" x="1614488" y="2174875"/>
          <p14:tracePt t="31241" x="1597025" y="2192338"/>
          <p14:tracePt t="31249" x="1581150" y="2200275"/>
          <p14:tracePt t="31257" x="1563688" y="2227263"/>
          <p14:tracePt t="31265" x="1563688" y="2243138"/>
          <p14:tracePt t="31273" x="1546225" y="2260600"/>
          <p14:tracePt t="31281" x="1538288" y="2278063"/>
          <p14:tracePt t="31289" x="1530350" y="2293938"/>
          <p14:tracePt t="31297" x="1512888" y="2311400"/>
          <p14:tracePt t="31305" x="1512888" y="2328863"/>
          <p14:tracePt t="31321" x="1512888" y="2344738"/>
          <p14:tracePt t="31329" x="1504950" y="2344738"/>
          <p14:tracePt t="31337" x="1504950" y="2362200"/>
          <p14:tracePt t="31345" x="1495425" y="2362200"/>
          <p14:tracePt t="31353" x="1495425" y="2371725"/>
          <p14:tracePt t="31362" x="1495425" y="2379663"/>
          <p14:tracePt t="31369" x="1495425" y="2387600"/>
          <p14:tracePt t="31377" x="1487488" y="2397125"/>
          <p14:tracePt t="31385" x="1487488" y="2413000"/>
          <p14:tracePt t="31393" x="1477963" y="2430463"/>
          <p14:tracePt t="31401" x="1477963" y="2438400"/>
          <p14:tracePt t="31409" x="1477963" y="2455863"/>
          <p14:tracePt t="31417" x="1477963" y="2481263"/>
          <p14:tracePt t="31425" x="1477963" y="2489200"/>
          <p14:tracePt t="31434" x="1477963" y="2506663"/>
          <p14:tracePt t="31442" x="1477963" y="2516188"/>
          <p14:tracePt t="31452" x="1477963" y="2524125"/>
          <p14:tracePt t="31457" x="1487488" y="2541588"/>
          <p14:tracePt t="31473" x="1495425" y="2549525"/>
          <p14:tracePt t="31483" x="1495425" y="2566988"/>
          <p14:tracePt t="31491" x="1512888" y="2574925"/>
          <p14:tracePt t="31499" x="1520825" y="2592388"/>
          <p14:tracePt t="31508" x="1538288" y="2608263"/>
          <p14:tracePt t="31515" x="1555750" y="2625725"/>
          <p14:tracePt t="31523" x="1563688" y="2643188"/>
          <p14:tracePt t="31531" x="1589088" y="2660650"/>
          <p14:tracePt t="31539" x="1614488" y="2676525"/>
          <p14:tracePt t="31548" x="1639888" y="2686050"/>
          <p14:tracePt t="31556" x="1665288" y="2693988"/>
          <p14:tracePt t="31566" x="1700213" y="2711450"/>
          <p14:tracePt t="31571" x="1725613" y="2719388"/>
          <p14:tracePt t="31579" x="1751013" y="2727325"/>
          <p14:tracePt t="31587" x="1784350" y="2736850"/>
          <p14:tracePt t="31595" x="1801813" y="2744788"/>
          <p14:tracePt t="31603" x="1835150" y="2752725"/>
          <p14:tracePt t="31611" x="1852613" y="2770188"/>
          <p14:tracePt t="31619" x="1885950" y="2787650"/>
          <p14:tracePt t="31628" x="1911350" y="2795588"/>
          <p14:tracePt t="31635" x="1946275" y="2813050"/>
          <p14:tracePt t="31643" x="1997075" y="2820988"/>
          <p14:tracePt t="31651" x="2030413" y="2838450"/>
          <p14:tracePt t="31659" x="2090738" y="2855913"/>
          <p14:tracePt t="31667" x="2124075" y="2863850"/>
          <p14:tracePt t="31675" x="2159000" y="2881313"/>
          <p14:tracePt t="31683" x="2200275" y="2889250"/>
          <p14:tracePt t="31691" x="2260600" y="2914650"/>
          <p14:tracePt t="31699" x="2293938" y="2922588"/>
          <p14:tracePt t="31708" x="2371725" y="2940050"/>
          <p14:tracePt t="31718" x="2397125" y="2949575"/>
          <p14:tracePt t="31724" x="2438400" y="2949575"/>
          <p14:tracePt t="31733" x="2473325" y="2957513"/>
          <p14:tracePt t="31739" x="2498725" y="2957513"/>
          <p14:tracePt t="31749" x="2566988" y="2965450"/>
          <p14:tracePt t="31755" x="2608263" y="2965450"/>
          <p14:tracePt t="31765" x="2660650" y="2974975"/>
          <p14:tracePt t="31773" x="2727325" y="2974975"/>
          <p14:tracePt t="31781" x="2787650" y="2974975"/>
          <p14:tracePt t="31789" x="2846388" y="2974975"/>
          <p14:tracePt t="31797" x="2974975" y="2974975"/>
          <p14:tracePt t="31806" x="3059113" y="2974975"/>
          <p14:tracePt t="31813" x="3170238" y="2982913"/>
          <p14:tracePt t="31821" x="3228975" y="2982913"/>
          <p14:tracePt t="31830" x="3289300" y="2982913"/>
          <p14:tracePt t="31838" x="3355975" y="2982913"/>
          <p14:tracePt t="31847" x="3424238" y="2982913"/>
          <p14:tracePt t="31854" x="3527425" y="2982913"/>
          <p14:tracePt t="31862" x="3611563" y="2982913"/>
          <p14:tracePt t="31869" x="3687763" y="2982913"/>
          <p14:tracePt t="31879" x="3748088" y="2982913"/>
          <p14:tracePt t="31885" x="3883025" y="2974975"/>
          <p14:tracePt t="31895" x="3960813" y="2974975"/>
          <p14:tracePt t="31901" x="4027488" y="2974975"/>
          <p14:tracePt t="31909" x="4087813" y="2974975"/>
          <p14:tracePt t="31918" x="4130675" y="2974975"/>
          <p14:tracePt t="31925" x="4164013" y="2974975"/>
          <p14:tracePt t="31933" x="4181475" y="2974975"/>
          <p14:tracePt t="31941" x="4206875" y="2974975"/>
          <p14:tracePt t="31949" x="4240213" y="2974975"/>
          <p14:tracePt t="31958" x="4275138" y="2974975"/>
          <p14:tracePt t="31965" x="4300538" y="2974975"/>
          <p14:tracePt t="31973" x="4333875" y="2974975"/>
          <p14:tracePt t="31981" x="4368800" y="2974975"/>
          <p14:tracePt t="31989" x="4419600" y="2974975"/>
          <p14:tracePt t="31997" x="4503738" y="2974975"/>
          <p14:tracePt t="32005" x="4579938" y="2974975"/>
          <p14:tracePt t="32015" x="4630738" y="2974975"/>
          <p14:tracePt t="32025" x="4708525" y="2974975"/>
          <p14:tracePt t="32030" x="4802188" y="2974975"/>
          <p14:tracePt t="32039" x="4894263" y="2965450"/>
          <p14:tracePt t="32048" x="4962525" y="2965450"/>
          <p14:tracePt t="32055" x="5064125" y="2965450"/>
          <p14:tracePt t="32080" x="5327650" y="2965450"/>
          <p14:tracePt t="32087" x="5387975" y="2965450"/>
          <p14:tracePt t="32095" x="5514975" y="2965450"/>
          <p14:tracePt t="32103" x="5575300" y="2965450"/>
          <p14:tracePt t="32111" x="5668963" y="2965450"/>
          <p14:tracePt t="32119" x="5745163" y="2965450"/>
          <p14:tracePt t="32127" x="5788025" y="2965450"/>
          <p14:tracePt t="32135" x="5872163" y="2965450"/>
          <p14:tracePt t="32143" x="5940425" y="2965450"/>
          <p14:tracePt t="32151" x="6024563" y="2965450"/>
          <p14:tracePt t="32159" x="6084888" y="2965450"/>
          <p14:tracePt t="32167" x="6127750" y="2965450"/>
          <p14:tracePt t="32176" x="6211888" y="2965450"/>
          <p14:tracePt t="32183" x="6246813" y="2957513"/>
          <p14:tracePt t="32191" x="6280150" y="2957513"/>
          <p14:tracePt t="32199" x="6330950" y="2957513"/>
          <p14:tracePt t="32207" x="6381750" y="2949575"/>
          <p14:tracePt t="32215" x="6424613" y="2949575"/>
          <p14:tracePt t="32223" x="6483350" y="2932113"/>
          <p14:tracePt t="32231" x="6543675" y="2922588"/>
          <p14:tracePt t="32239" x="6586538" y="2922588"/>
          <p14:tracePt t="32251" x="6637338" y="2914650"/>
          <p14:tracePt t="32259" x="6680200" y="2914650"/>
          <p14:tracePt t="32267" x="6721475" y="2906713"/>
          <p14:tracePt t="32275" x="6756400" y="2906713"/>
          <p14:tracePt t="32283" x="6781800" y="2906713"/>
          <p14:tracePt t="32294" x="6789738" y="2897188"/>
          <p14:tracePt t="32299" x="6799263" y="2897188"/>
          <p14:tracePt t="32310" x="6807200" y="2897188"/>
          <p14:tracePt t="32316" x="6815138" y="2897188"/>
          <p14:tracePt t="32328" x="6824663" y="2889250"/>
          <p14:tracePt t="32332" x="6832600" y="2889250"/>
          <p14:tracePt t="32350" x="6840538" y="2889250"/>
          <p14:tracePt t="32357" x="6850063" y="2889250"/>
          <p14:tracePt t="32365" x="6858000" y="2881313"/>
          <p14:tracePt t="32373" x="6865938" y="2881313"/>
          <p14:tracePt t="32381" x="6883400" y="2871788"/>
          <p14:tracePt t="32389" x="6891338" y="2871788"/>
          <p14:tracePt t="32397" x="6900863" y="2863850"/>
          <p14:tracePt t="32405" x="6908800" y="2863850"/>
          <p14:tracePt t="32413" x="6934200" y="2846388"/>
          <p14:tracePt t="32421" x="6951663" y="2838450"/>
          <p14:tracePt t="32429" x="6969125" y="2838450"/>
          <p14:tracePt t="32437" x="6969125" y="2830513"/>
          <p14:tracePt t="32445" x="6985000" y="2820988"/>
          <p14:tracePt t="32453" x="6994525" y="2820988"/>
          <p14:tracePt t="32469" x="7002463" y="2813050"/>
          <p14:tracePt t="32479" x="7010400" y="2813050"/>
          <p14:tracePt t="32501" x="7010400" y="2805113"/>
          <p14:tracePt t="32529" x="7019925" y="2805113"/>
          <p14:tracePt t="32538" x="7027863" y="2805113"/>
          <p14:tracePt t="32546" x="7035800" y="2795588"/>
          <p14:tracePt t="32553" x="7035800" y="2778125"/>
          <p14:tracePt t="32562" x="7053263" y="2770188"/>
          <p14:tracePt t="32569" x="7078663" y="2744788"/>
          <p14:tracePt t="32578" x="7088188" y="2736850"/>
          <p14:tracePt t="32587" x="7096125" y="2719388"/>
          <p14:tracePt t="32595" x="7104063" y="2719388"/>
          <p14:tracePt t="32611" x="7113588" y="2711450"/>
          <p14:tracePt t="32619" x="7113588" y="2693988"/>
          <p14:tracePt t="32628" x="7129463" y="2686050"/>
          <p14:tracePt t="32635" x="7146925" y="2668588"/>
          <p14:tracePt t="32644" x="7146925" y="2660650"/>
          <p14:tracePt t="32651" x="7154863" y="2651125"/>
          <p14:tracePt t="32659" x="7164388" y="2617788"/>
          <p14:tracePt t="32667" x="7164388" y="2574925"/>
          <p14:tracePt t="32675" x="7154863" y="2524125"/>
          <p14:tracePt t="32683" x="7104063" y="2506663"/>
          <p14:tracePt t="32691" x="6977063" y="2506663"/>
          <p14:tracePt t="32699" x="6875463" y="2516188"/>
          <p14:tracePt t="32707" x="6746875" y="2566988"/>
          <p14:tracePt t="32715" x="6611938" y="2600325"/>
          <p14:tracePt t="32862" x="6611938" y="2592388"/>
          <p14:tracePt t="32870" x="6627813" y="2549525"/>
          <p14:tracePt t="32876" x="6654800" y="2498725"/>
          <p14:tracePt t="32885" x="6670675" y="2481263"/>
          <p14:tracePt t="32893" x="6696075" y="2430463"/>
          <p14:tracePt t="32901" x="6705600" y="2397125"/>
          <p14:tracePt t="32909" x="6713538" y="2397125"/>
          <p14:tracePt t="32917" x="6713538" y="2387600"/>
          <p14:tracePt t="32933" x="6713538" y="2379663"/>
          <p14:tracePt t="32941" x="6713538" y="2371725"/>
          <p14:tracePt t="33031" x="6705600" y="2371725"/>
          <p14:tracePt t="33037" x="6680200" y="2371725"/>
          <p14:tracePt t="33045" x="6611938" y="2371725"/>
          <p14:tracePt t="33053" x="6492875" y="2397125"/>
          <p14:tracePt t="33061" x="6391275" y="2413000"/>
          <p14:tracePt t="33069" x="6330950" y="2422525"/>
          <p14:tracePt t="33078" x="6169025" y="2447925"/>
          <p14:tracePt t="33085" x="6008688" y="2473325"/>
          <p14:tracePt t="33094" x="5897563" y="2489200"/>
          <p14:tracePt t="33101" x="5753100" y="2524125"/>
          <p14:tracePt t="33110" x="5668963" y="2532063"/>
          <p14:tracePt t="33117" x="5524500" y="2557463"/>
          <p14:tracePt t="33125" x="5421313" y="2592388"/>
          <p14:tracePt t="33133" x="5218113" y="2633663"/>
          <p14:tracePt t="33141" x="5073650" y="2668588"/>
          <p14:tracePt t="33151" x="4972050" y="2693988"/>
          <p14:tracePt t="33159" x="4767263" y="2744788"/>
          <p14:tracePt t="33167" x="4622800" y="2778125"/>
          <p14:tracePt t="33175" x="4521200" y="2805113"/>
          <p14:tracePt t="33183" x="4291013" y="2871788"/>
          <p14:tracePt t="33191" x="4146550" y="2914650"/>
          <p14:tracePt t="33199" x="3935413" y="2965450"/>
          <p14:tracePt t="33207" x="3798888" y="3000375"/>
          <p14:tracePt t="33215" x="3730625" y="3025775"/>
          <p14:tracePt t="33223" x="3586163" y="3076575"/>
          <p14:tracePt t="33231" x="3527425" y="3101975"/>
          <p14:tracePt t="33239" x="3390900" y="3152775"/>
          <p14:tracePt t="33247" x="3314700" y="3186113"/>
          <p14:tracePt t="33255" x="3254375" y="3203575"/>
          <p14:tracePt t="33263" x="3203575" y="3238500"/>
          <p14:tracePt t="33271" x="3101975" y="3279775"/>
          <p14:tracePt t="33280" x="3059113" y="3297238"/>
          <p14:tracePt t="33287" x="3008313" y="3314700"/>
          <p14:tracePt t="33295" x="2982913" y="3330575"/>
          <p14:tracePt t="33303" x="2949575" y="3340100"/>
          <p14:tracePt t="33311" x="2922588" y="3348038"/>
          <p14:tracePt t="33319" x="2922588" y="3365500"/>
          <p14:tracePt t="33328" x="2906713" y="3373438"/>
          <p14:tracePt t="33335" x="2897188" y="3373438"/>
          <p14:tracePt t="33344" x="2889250" y="3382963"/>
          <p14:tracePt t="33351" x="2881313" y="3390900"/>
          <p14:tracePt t="33359" x="2863850" y="3408363"/>
          <p14:tracePt t="33375" x="2846388" y="3424238"/>
          <p14:tracePt t="33383" x="2838450" y="3433763"/>
          <p14:tracePt t="33391" x="2820988" y="3441700"/>
          <p14:tracePt t="33399" x="2795588" y="3459163"/>
          <p14:tracePt t="33407" x="2762250" y="3475038"/>
          <p14:tracePt t="33415" x="2736850" y="3492500"/>
          <p14:tracePt t="33425" x="2719388" y="3509963"/>
          <p14:tracePt t="33433" x="2701925" y="3527425"/>
          <p14:tracePt t="33441" x="2686050" y="3527425"/>
          <p14:tracePt t="33449" x="2660650" y="3543300"/>
          <p14:tracePt t="33457" x="2633663" y="3560763"/>
          <p14:tracePt t="33465" x="2625725" y="3578225"/>
          <p14:tracePt t="33473" x="2617788" y="3586163"/>
          <p14:tracePt t="33481" x="2600325" y="3586163"/>
          <p14:tracePt t="33489" x="2600325" y="3594100"/>
          <p14:tracePt t="33497" x="2592388" y="3603625"/>
          <p14:tracePt t="33505" x="2582863" y="3611563"/>
          <p14:tracePt t="33513" x="2574925" y="3611563"/>
          <p14:tracePt t="33553" x="2574925" y="3619500"/>
          <p14:tracePt t="33561" x="2566988" y="3619500"/>
          <p14:tracePt t="33585" x="2566988" y="3629025"/>
          <p14:tracePt t="33668" x="2557463" y="3629025"/>
          <p14:tracePt t="33860" x="2566988" y="3629025"/>
          <p14:tracePt t="33868" x="2566988" y="3619500"/>
          <p14:tracePt t="33876" x="2582863" y="3594100"/>
          <p14:tracePt t="33897" x="2592388" y="3552825"/>
          <p14:tracePt t="33900" x="2592388" y="3527425"/>
          <p14:tracePt t="33907" x="2592388" y="3509963"/>
          <p14:tracePt t="33915" x="2592388" y="3475038"/>
          <p14:tracePt t="33923" x="2592388" y="3449638"/>
          <p14:tracePt t="33931" x="2592388" y="3433763"/>
          <p14:tracePt t="33939" x="2566988" y="3382963"/>
          <p14:tracePt t="33947" x="2541588" y="3348038"/>
          <p14:tracePt t="33957" x="2524125" y="3322638"/>
          <p14:tracePt t="33963" x="2489200" y="3289300"/>
          <p14:tracePt t="33973" x="2455863" y="3246438"/>
          <p14:tracePt t="33980" x="2413000" y="3221038"/>
          <p14:tracePt t="33989" x="2379663" y="3186113"/>
          <p14:tracePt t="33996" x="2328863" y="3144838"/>
          <p14:tracePt t="34005" x="2303463" y="3127375"/>
          <p14:tracePt t="34013" x="2235200" y="3084513"/>
          <p14:tracePt t="34021" x="2174875" y="3067050"/>
          <p14:tracePt t="34031" x="2124075" y="3059113"/>
          <p14:tracePt t="34037" x="2065338" y="3033713"/>
          <p14:tracePt t="34046" x="2022475" y="3025775"/>
          <p14:tracePt t="34053" x="1946275" y="3016250"/>
          <p14:tracePt t="34061" x="1885950" y="3008313"/>
          <p14:tracePt t="34069" x="1819275" y="3008313"/>
          <p14:tracePt t="34078" x="1716088" y="3008313"/>
          <p14:tracePt t="34085" x="1631950" y="3008313"/>
          <p14:tracePt t="34093" x="1571625" y="3008313"/>
          <p14:tracePt t="34101" x="1487488" y="3008313"/>
          <p14:tracePt t="34109" x="1444625" y="3008313"/>
          <p14:tracePt t="34117" x="1333500" y="3008313"/>
          <p14:tracePt t="34126" x="1274763" y="3008313"/>
          <p14:tracePt t="34133" x="1241425" y="3008313"/>
          <p14:tracePt t="34141" x="1198563" y="3008313"/>
          <p14:tracePt t="34149" x="1173163" y="3008313"/>
          <p14:tracePt t="34157" x="1147763" y="3016250"/>
          <p14:tracePt t="34165" x="1104900" y="3033713"/>
          <p14:tracePt t="34173" x="1062038" y="3041650"/>
          <p14:tracePt t="34181" x="1028700" y="3059113"/>
          <p14:tracePt t="34189" x="977900" y="3094038"/>
          <p14:tracePt t="34198" x="952500" y="3101975"/>
          <p14:tracePt t="34206" x="917575" y="3127375"/>
          <p14:tracePt t="34214" x="892175" y="3144838"/>
          <p14:tracePt t="34221" x="884238" y="3152775"/>
          <p14:tracePt t="34231" x="866775" y="3178175"/>
          <p14:tracePt t="34240" x="841375" y="3195638"/>
          <p14:tracePt t="34247" x="833438" y="3221038"/>
          <p14:tracePt t="34256" x="833438" y="3228975"/>
          <p14:tracePt t="34264" x="823913" y="3254375"/>
          <p14:tracePt t="34272" x="823913" y="3279775"/>
          <p14:tracePt t="34280" x="823913" y="3297238"/>
          <p14:tracePt t="34288" x="833438" y="3322638"/>
          <p14:tracePt t="34297" x="849313" y="3348038"/>
          <p14:tracePt t="34303" x="866775" y="3373438"/>
          <p14:tracePt t="34311" x="874713" y="3398838"/>
          <p14:tracePt t="34320" x="884238" y="3408363"/>
          <p14:tracePt t="34328" x="892175" y="3424238"/>
          <p14:tracePt t="34335" x="909638" y="3449638"/>
          <p14:tracePt t="34344" x="917575" y="3467100"/>
          <p14:tracePt t="34351" x="942975" y="3509963"/>
          <p14:tracePt t="34359" x="968375" y="3527425"/>
          <p14:tracePt t="34368" x="985838" y="3543300"/>
          <p14:tracePt t="34375" x="1011238" y="3560763"/>
          <p14:tracePt t="34383" x="1044575" y="3586163"/>
          <p14:tracePt t="34391" x="1079500" y="3603625"/>
          <p14:tracePt t="34399" x="1104900" y="3611563"/>
          <p14:tracePt t="34408" x="1122363" y="3619500"/>
          <p14:tracePt t="34415" x="1138238" y="3629025"/>
          <p14:tracePt t="34423" x="1155700" y="3636963"/>
          <p14:tracePt t="34448" x="1163638" y="3646488"/>
          <p14:tracePt t="34463" x="1173163" y="3654425"/>
          <p14:tracePt t="34471" x="1181100" y="3654425"/>
          <p14:tracePt t="34488" x="1189038" y="3654425"/>
          <p14:tracePt t="34496" x="1198563" y="3662363"/>
          <p14:tracePt t="34519" x="1198563" y="3671888"/>
          <p14:tracePt t="34538" x="1206500" y="3671888"/>
          <p14:tracePt t="34561" x="1223963" y="3679825"/>
          <p14:tracePt t="34578" x="1223963" y="3687763"/>
          <p14:tracePt t="34585" x="1241425" y="3687763"/>
          <p14:tracePt t="34593" x="1249363" y="3697288"/>
          <p14:tracePt t="34617" x="1257300" y="3697288"/>
          <p14:tracePt t="34626" x="1257300" y="3705225"/>
          <p14:tracePt t="34649" x="1257300" y="3713163"/>
          <p14:tracePt t="34657" x="1266825" y="3713163"/>
          <p14:tracePt t="34681" x="1274763" y="3713163"/>
          <p14:tracePt t="34697" x="1274763" y="3722688"/>
          <p14:tracePt t="35802" x="1282700" y="3722688"/>
          <p14:tracePt t="36043" x="1292225" y="3722688"/>
          <p14:tracePt t="36099" x="1300163" y="3722688"/>
          <p14:tracePt t="36107" x="1317625" y="3722688"/>
          <p14:tracePt t="36115" x="1325563" y="3730625"/>
          <p14:tracePt t="36123" x="1350963" y="3730625"/>
          <p14:tracePt t="36131" x="1376363" y="3738563"/>
          <p14:tracePt t="36139" x="1393825" y="3748088"/>
          <p14:tracePt t="36155" x="1411288" y="3748088"/>
          <p14:tracePt t="36164" x="1419225" y="3756025"/>
          <p14:tracePt t="36172" x="1427163" y="3756025"/>
          <p14:tracePt t="36180" x="1444625" y="3763963"/>
          <p14:tracePt t="36196" x="1462088" y="3773488"/>
          <p14:tracePt t="36206" x="1495425" y="3781425"/>
          <p14:tracePt t="36213" x="1520825" y="3790950"/>
          <p14:tracePt t="36222" x="1530350" y="3790950"/>
          <p14:tracePt t="36233" x="1546225" y="3790950"/>
          <p14:tracePt t="36238" x="1563688" y="3790950"/>
          <p14:tracePt t="36246" x="1589088" y="3790950"/>
          <p14:tracePt t="36253" x="1622425" y="3790950"/>
          <p14:tracePt t="36262" x="1631950" y="3790950"/>
          <p14:tracePt t="36269" x="1657350" y="3790950"/>
          <p14:tracePt t="36278" x="1674813" y="3790950"/>
          <p14:tracePt t="36285" x="1682750" y="3790950"/>
          <p14:tracePt t="36293" x="1708150" y="3790950"/>
          <p14:tracePt t="36301" x="1741488" y="3790950"/>
          <p14:tracePt t="36309" x="1776413" y="3790950"/>
          <p14:tracePt t="36317" x="1809750" y="3790950"/>
          <p14:tracePt t="36325" x="1860550" y="3790950"/>
          <p14:tracePt t="36333" x="1911350" y="3790950"/>
          <p14:tracePt t="36341" x="1963738" y="3798888"/>
          <p14:tracePt t="36349" x="1997075" y="3798888"/>
          <p14:tracePt t="36357" x="2039938" y="3798888"/>
          <p14:tracePt t="36365" x="2065338" y="3798888"/>
          <p14:tracePt t="36373" x="2124075" y="3798888"/>
          <p14:tracePt t="36381" x="2166938" y="3798888"/>
          <p14:tracePt t="36389" x="2209800" y="3798888"/>
          <p14:tracePt t="36397" x="2227263" y="3798888"/>
          <p14:tracePt t="36405" x="2268538" y="3798888"/>
          <p14:tracePt t="36413" x="2354263" y="3798888"/>
          <p14:tracePt t="36421" x="2405063" y="3798888"/>
          <p14:tracePt t="36429" x="2438400" y="3798888"/>
          <p14:tracePt t="36437" x="2481263" y="3806825"/>
          <p14:tracePt t="36446" x="2516188" y="3806825"/>
          <p14:tracePt t="36453" x="2549525" y="3806825"/>
          <p14:tracePt t="36461" x="2574925" y="3806825"/>
          <p14:tracePt t="36469" x="2633663" y="3816350"/>
          <p14:tracePt t="36479" x="2668588" y="3824288"/>
          <p14:tracePt t="36485" x="2701925" y="3832225"/>
          <p14:tracePt t="36495" x="2727325" y="3841750"/>
          <p14:tracePt t="36501" x="2805113" y="3849688"/>
          <p14:tracePt t="36511" x="2838450" y="3857625"/>
          <p14:tracePt t="36517" x="2871788" y="3857625"/>
          <p14:tracePt t="36528" x="2906713" y="3867150"/>
          <p14:tracePt t="36535" x="2932113" y="3867150"/>
          <p14:tracePt t="36544" x="2974975" y="3867150"/>
          <p14:tracePt t="36551" x="3033713" y="3867150"/>
          <p14:tracePt t="36560" x="3076575" y="3867150"/>
          <p14:tracePt t="36568" x="3119438" y="3867150"/>
          <p14:tracePt t="36576" x="3152775" y="3867150"/>
          <p14:tracePt t="36584" x="3195638" y="3867150"/>
          <p14:tracePt t="36591" x="3238500" y="3867150"/>
          <p14:tracePt t="36600" x="3289300" y="3867150"/>
          <p14:tracePt t="36608" x="3322638" y="3857625"/>
          <p14:tracePt t="36616" x="3340100" y="3857625"/>
          <p14:tracePt t="36624" x="3373438" y="3849688"/>
          <p14:tracePt t="36632" x="3398838" y="3849688"/>
          <p14:tracePt t="36640" x="3408363" y="3841750"/>
          <p14:tracePt t="36647" x="3416300" y="3841750"/>
          <p14:tracePt t="36703" x="3398838" y="3849688"/>
          <p14:tracePt t="36712" x="3373438" y="3875088"/>
          <p14:tracePt t="36719" x="3348038" y="3900488"/>
          <p14:tracePt t="36728" x="3330575" y="3908425"/>
          <p14:tracePt t="36736" x="3289300" y="3925888"/>
          <p14:tracePt t="36744" x="3211513" y="3951288"/>
          <p14:tracePt t="36752" x="3135313" y="3976688"/>
          <p14:tracePt t="36759" x="3076575" y="3994150"/>
          <p14:tracePt t="36768" x="3016250" y="4011613"/>
          <p14:tracePt t="36858" x="2990850" y="4002088"/>
          <p14:tracePt t="36866" x="2982913" y="3994150"/>
          <p14:tracePt t="36873" x="2982913" y="3976688"/>
          <p14:tracePt t="36881" x="2982913" y="3968750"/>
          <p14:tracePt t="36898" x="2982913" y="3943350"/>
          <p14:tracePt t="36913" x="2982913" y="3935413"/>
          <p14:tracePt t="36929" x="2982913" y="3925888"/>
          <p14:tracePt t="36961" x="2982913" y="3917950"/>
          <p14:tracePt t="36970" x="2982913" y="3908425"/>
          <p14:tracePt t="36978" x="2982913" y="3900488"/>
          <p14:tracePt t="36994" x="2982913" y="3892550"/>
          <p14:tracePt t="37002" x="2990850" y="3892550"/>
          <p14:tracePt t="37010" x="2990850" y="3883025"/>
          <p14:tracePt t="37018" x="2990850" y="3875088"/>
          <p14:tracePt t="37026" x="2990850" y="3867150"/>
          <p14:tracePt t="37038" x="2990850" y="3857625"/>
          <p14:tracePt t="37059" x="2990850" y="3849688"/>
          <p14:tracePt t="37123" x="3000375" y="3841750"/>
          <p14:tracePt t="37204" x="3000375" y="3832225"/>
          <p14:tracePt t="37271" x="3008313" y="3832225"/>
          <p14:tracePt t="37291" x="3008313" y="3824288"/>
          <p14:tracePt t="37299" x="3008313" y="3816350"/>
          <p14:tracePt t="37323" x="3000375" y="3806825"/>
          <p14:tracePt t="37334" x="2990850" y="3806825"/>
          <p14:tracePt t="37339" x="2982913" y="3798888"/>
          <p14:tracePt t="37349" x="2974975" y="3798888"/>
          <p14:tracePt t="37357" x="2965450" y="3790950"/>
          <p14:tracePt t="37365" x="2957513" y="3781425"/>
          <p14:tracePt t="37373" x="2940050" y="3773488"/>
          <p14:tracePt t="37381" x="2922588" y="3773488"/>
          <p14:tracePt t="37389" x="2906713" y="3763963"/>
          <p14:tracePt t="37397" x="2889250" y="3763963"/>
          <p14:tracePt t="37405" x="2871788" y="3756025"/>
          <p14:tracePt t="37413" x="2863850" y="3756025"/>
          <p14:tracePt t="37421" x="2855913" y="3748088"/>
          <p14:tracePt t="37429" x="2846388" y="3738563"/>
          <p14:tracePt t="37478" x="2838450" y="3738563"/>
          <p14:tracePt t="37616" x="2855913" y="3738563"/>
          <p14:tracePt t="37621" x="2881313" y="3738563"/>
          <p14:tracePt t="37631" x="2897188" y="3748088"/>
          <p14:tracePt t="37639" x="2922588" y="3748088"/>
          <p14:tracePt t="37647" x="2965450" y="3748088"/>
          <p14:tracePt t="37655" x="3008313" y="3756025"/>
          <p14:tracePt t="37663" x="3084513" y="3756025"/>
          <p14:tracePt t="37671" x="3109913" y="3756025"/>
          <p14:tracePt t="37679" x="3195638" y="3756025"/>
          <p14:tracePt t="37687" x="3263900" y="3756025"/>
          <p14:tracePt t="37695" x="3322638" y="3756025"/>
          <p14:tracePt t="37703" x="3382963" y="3756025"/>
          <p14:tracePt t="37711" x="3441700" y="3756025"/>
          <p14:tracePt t="37719" x="3509963" y="3756025"/>
          <p14:tracePt t="37728" x="3568700" y="3756025"/>
          <p14:tracePt t="37735" x="3611563" y="3756025"/>
          <p14:tracePt t="37743" x="3646488" y="3756025"/>
          <p14:tracePt t="37751" x="3662363" y="3748088"/>
          <p14:tracePt t="37834" x="3671888" y="3748088"/>
          <p14:tracePt t="37839" x="3687763" y="3748088"/>
          <p14:tracePt t="37866" x="3687763" y="3756025"/>
          <p14:tracePt t="37871" x="3679825" y="3790950"/>
          <p14:tracePt t="37881" x="3629025" y="3857625"/>
          <p14:tracePt t="37887" x="3560763" y="3908425"/>
          <p14:tracePt t="37898" x="3484563" y="3994150"/>
          <p14:tracePt t="37903" x="3408363" y="4037013"/>
          <p14:tracePt t="38010" x="3382963" y="4027488"/>
          <p14:tracePt t="38018" x="3355975" y="4002088"/>
          <p14:tracePt t="38026" x="3330575" y="3976688"/>
          <p14:tracePt t="38036" x="3314700" y="3960813"/>
          <p14:tracePt t="38042" x="3314700" y="3935413"/>
          <p14:tracePt t="38049" x="3314700" y="3900488"/>
          <p14:tracePt t="38057" x="3314700" y="3883025"/>
          <p14:tracePt t="38065" x="3314700" y="3867150"/>
          <p14:tracePt t="38073" x="3322638" y="3832225"/>
          <p14:tracePt t="38081" x="3348038" y="3790950"/>
          <p14:tracePt t="38089" x="3355975" y="3781425"/>
          <p14:tracePt t="38097" x="3355975" y="3773488"/>
          <p14:tracePt t="38105" x="3365500" y="3756025"/>
          <p14:tracePt t="38115" x="3382963" y="3756025"/>
          <p14:tracePt t="38121" x="3398838" y="3748088"/>
          <p14:tracePt t="38180" x="3408363" y="3748088"/>
          <p14:tracePt t="38187" x="3416300" y="3748088"/>
          <p14:tracePt t="38196" x="3424238" y="3748088"/>
          <p14:tracePt t="38204" x="3441700" y="3748088"/>
          <p14:tracePt t="38213" x="3459163" y="3748088"/>
          <p14:tracePt t="38219" x="3492500" y="3748088"/>
          <p14:tracePt t="38229" x="3527425" y="3748088"/>
          <p14:tracePt t="38235" x="3560763" y="3748088"/>
          <p14:tracePt t="38244" x="3603625" y="3738563"/>
          <p14:tracePt t="38251" x="3611563" y="3738563"/>
          <p14:tracePt t="38259" x="3646488" y="3738563"/>
          <p14:tracePt t="38268" x="3671888" y="3738563"/>
          <p14:tracePt t="38275" x="3697288" y="3738563"/>
          <p14:tracePt t="38283" x="3722688" y="3738563"/>
          <p14:tracePt t="38291" x="3748088" y="3738563"/>
          <p14:tracePt t="38299" x="3756025" y="3738563"/>
          <p14:tracePt t="38307" x="3763963" y="3738563"/>
          <p14:tracePt t="38315" x="3781425" y="3738563"/>
          <p14:tracePt t="38331" x="3790950" y="3738563"/>
          <p14:tracePt t="38339" x="3798888" y="3738563"/>
          <p14:tracePt t="38363" x="3806825" y="3738563"/>
          <p14:tracePt t="38372" x="3816350" y="3738563"/>
          <p14:tracePt t="38380" x="3824288" y="3738563"/>
          <p14:tracePt t="38791" x="3832225" y="3738563"/>
          <p14:tracePt t="38799" x="3849688" y="3738563"/>
          <p14:tracePt t="38807" x="3867150" y="3738563"/>
          <p14:tracePt t="38815" x="3892550" y="3738563"/>
          <p14:tracePt t="38823" x="3935413" y="3738563"/>
          <p14:tracePt t="38831" x="3968750" y="3738563"/>
          <p14:tracePt t="38839" x="4011613" y="3738563"/>
          <p14:tracePt t="38847" x="4079875" y="3738563"/>
          <p14:tracePt t="38855" x="4121150" y="3738563"/>
          <p14:tracePt t="38863" x="4164013" y="3738563"/>
          <p14:tracePt t="38871" x="4197350" y="3738563"/>
          <p14:tracePt t="38880" x="4232275" y="3738563"/>
          <p14:tracePt t="38888" x="4249738" y="3738563"/>
          <p14:tracePt t="38896" x="4265613" y="3738563"/>
          <p14:tracePt t="38904" x="4283075" y="3738563"/>
          <p14:tracePt t="38912" x="4300538" y="3738563"/>
          <p14:tracePt t="38919" x="4308475" y="3738563"/>
          <p14:tracePt t="38928" x="4333875" y="3738563"/>
          <p14:tracePt t="38935" x="4351338" y="3738563"/>
          <p14:tracePt t="38944" x="4376738" y="3738563"/>
          <p14:tracePt t="38951" x="4410075" y="3738563"/>
          <p14:tracePt t="38959" x="4445000" y="3738563"/>
          <p14:tracePt t="38967" x="4486275" y="3738563"/>
          <p14:tracePt t="38975" x="4554538" y="3738563"/>
          <p14:tracePt t="38983" x="4605338" y="3756025"/>
          <p14:tracePt t="38991" x="4665663" y="3763963"/>
          <p14:tracePt t="38999" x="4699000" y="3773488"/>
          <p14:tracePt t="39007" x="4741863" y="3773488"/>
          <p14:tracePt t="39015" x="4784725" y="3773488"/>
          <p14:tracePt t="39025" x="4827588" y="3781425"/>
          <p14:tracePt t="39033" x="4860925" y="3790950"/>
          <p14:tracePt t="39041" x="4919663" y="3790950"/>
          <p14:tracePt t="39049" x="4954588" y="3790950"/>
          <p14:tracePt t="39057" x="5005388" y="3790950"/>
          <p14:tracePt t="39066" x="5091113" y="3790950"/>
          <p14:tracePt t="39074" x="5157788" y="3790950"/>
          <p14:tracePt t="39082" x="5235575" y="3790950"/>
          <p14:tracePt t="39090" x="5319713" y="3790950"/>
          <p14:tracePt t="39098" x="5387975" y="3790950"/>
          <p14:tracePt t="39106" x="5446713" y="3790950"/>
          <p14:tracePt t="39113" x="5514975" y="3790950"/>
          <p14:tracePt t="39121" x="5575300" y="3790950"/>
          <p14:tracePt t="39129" x="5634038" y="3790950"/>
          <p14:tracePt t="39138" x="5694363" y="3790950"/>
          <p14:tracePt t="39146" x="5753100" y="3790950"/>
          <p14:tracePt t="39153" x="5803900" y="3790950"/>
          <p14:tracePt t="39162" x="5864225" y="3790950"/>
          <p14:tracePt t="39169" x="5905500" y="3790950"/>
          <p14:tracePt t="39178" x="5940425" y="3790950"/>
          <p14:tracePt t="39185" x="5991225" y="3790950"/>
          <p14:tracePt t="39194" x="6042025" y="3790950"/>
          <p14:tracePt t="39201" x="6092825" y="3790950"/>
          <p14:tracePt t="39213" x="6169025" y="3790950"/>
          <p14:tracePt t="39221" x="6229350" y="3790950"/>
          <p14:tracePt t="39229" x="6272213" y="3790950"/>
          <p14:tracePt t="39238" x="6338888" y="3790950"/>
          <p14:tracePt t="39245" x="6399213" y="3790950"/>
          <p14:tracePt t="39253" x="6457950" y="3773488"/>
          <p14:tracePt t="39262" x="6518275" y="3773488"/>
          <p14:tracePt t="39269" x="6577013" y="3773488"/>
          <p14:tracePt t="39278" x="6627813" y="3773488"/>
          <p14:tracePt t="39285" x="6688138" y="3773488"/>
          <p14:tracePt t="39296" x="6713538" y="3773488"/>
          <p14:tracePt t="39301" x="6738938" y="3773488"/>
          <p14:tracePt t="39312" x="6756400" y="3773488"/>
          <p14:tracePt t="39319" x="6781800" y="3773488"/>
          <p14:tracePt t="39329" x="6815138" y="3773488"/>
          <p14:tracePt t="39337" x="6832600" y="3773488"/>
          <p14:tracePt t="39344" x="6875463" y="3763963"/>
          <p14:tracePt t="39351" x="6900863" y="3763963"/>
          <p14:tracePt t="39359" x="6934200" y="3756025"/>
          <p14:tracePt t="39368" x="6959600" y="3756025"/>
          <p14:tracePt t="39375" x="6977063" y="3756025"/>
          <p14:tracePt t="39383" x="7002463" y="3756025"/>
          <p14:tracePt t="39391" x="7027863" y="3748088"/>
          <p14:tracePt t="39399" x="7027863" y="3738563"/>
          <p14:tracePt t="39407" x="7045325" y="3738563"/>
          <p14:tracePt t="39415" x="7053263" y="3730625"/>
          <p14:tracePt t="39423" x="7061200" y="3722688"/>
          <p14:tracePt t="39431" x="7070725" y="3722688"/>
          <p14:tracePt t="39439" x="7078663" y="3713163"/>
          <p14:tracePt t="39447" x="7078663" y="3697288"/>
          <p14:tracePt t="39455" x="7088188" y="3687763"/>
          <p14:tracePt t="39463" x="7088188" y="3671888"/>
          <p14:tracePt t="39471" x="7096125" y="3654425"/>
          <p14:tracePt t="39479" x="7104063" y="3636963"/>
          <p14:tracePt t="39488" x="7104063" y="3619500"/>
          <p14:tracePt t="39496" x="7113588" y="3594100"/>
          <p14:tracePt t="39505" x="7113588" y="3578225"/>
          <p14:tracePt t="39513" x="7113588" y="3535363"/>
          <p14:tracePt t="39521" x="7113588" y="3509963"/>
          <p14:tracePt t="39529" x="7113588" y="3484563"/>
          <p14:tracePt t="39536" x="7113588" y="3475038"/>
          <p14:tracePt t="39546" x="7104063" y="3449638"/>
          <p14:tracePt t="39554" x="7088188" y="3424238"/>
          <p14:tracePt t="39560" x="7070725" y="3408363"/>
          <p14:tracePt t="39570" x="7053263" y="3382963"/>
          <p14:tracePt t="39576" x="7027863" y="3373438"/>
          <p14:tracePt t="39586" x="6994525" y="3340100"/>
          <p14:tracePt t="39592" x="6959600" y="3322638"/>
          <p14:tracePt t="39602" x="6883400" y="3297238"/>
          <p14:tracePt t="39609" x="6789738" y="3271838"/>
          <p14:tracePt t="39618" x="6662738" y="3238500"/>
          <p14:tracePt t="39625" x="6577013" y="3228975"/>
          <p14:tracePt t="39633" x="6373813" y="3186113"/>
          <p14:tracePt t="39641" x="6211888" y="3160713"/>
          <p14:tracePt t="39649" x="6084888" y="3144838"/>
          <p14:tracePt t="39658" x="5965825" y="3127375"/>
          <p14:tracePt t="39665" x="5684838" y="3094038"/>
          <p14:tracePt t="39673" x="5565775" y="3084513"/>
          <p14:tracePt t="39681" x="5302250" y="3051175"/>
          <p14:tracePt t="39689" x="5124450" y="3041650"/>
          <p14:tracePt t="39697" x="5005388" y="3033713"/>
          <p14:tracePt t="39705" x="4852988" y="3033713"/>
          <p14:tracePt t="39713" x="4708525" y="3008313"/>
          <p14:tracePt t="39721" x="4597400" y="2990850"/>
          <p14:tracePt t="39731" x="4513263" y="2990850"/>
          <p14:tracePt t="39737" x="4427538" y="2982913"/>
          <p14:tracePt t="39745" x="4325938" y="2974975"/>
          <p14:tracePt t="39753" x="4224338" y="2965450"/>
          <p14:tracePt t="39762" x="4189413" y="2965450"/>
          <p14:tracePt t="39769" x="4130675" y="2949575"/>
          <p14:tracePt t="39779" x="4002088" y="2949575"/>
          <p14:tracePt t="39785" x="3951288" y="2940050"/>
          <p14:tracePt t="39794" x="3883025" y="2940050"/>
          <p14:tracePt t="39801" x="3773488" y="2940050"/>
          <p14:tracePt t="39809" x="3687763" y="2940050"/>
          <p14:tracePt t="39818" x="3603625" y="2940050"/>
          <p14:tracePt t="39826" x="3475038" y="2940050"/>
          <p14:tracePt t="39833" x="3373438" y="2940050"/>
          <p14:tracePt t="39841" x="3289300" y="2940050"/>
          <p14:tracePt t="39851" x="3186113" y="2940050"/>
          <p14:tracePt t="39859" x="3094038" y="2940050"/>
          <p14:tracePt t="39868" x="3016250" y="2940050"/>
          <p14:tracePt t="39875" x="2922588" y="2940050"/>
          <p14:tracePt t="39883" x="2820988" y="2940050"/>
          <p14:tracePt t="39897" x="2736850" y="2940050"/>
          <p14:tracePt t="39899" x="2676525" y="2940050"/>
          <p14:tracePt t="39907" x="2608263" y="2940050"/>
          <p14:tracePt t="39915" x="2549525" y="2940050"/>
          <p14:tracePt t="39923" x="2473325" y="2940050"/>
          <p14:tracePt t="39931" x="2422525" y="2940050"/>
          <p14:tracePt t="39939" x="2362200" y="2940050"/>
          <p14:tracePt t="39947" x="2319338" y="2940050"/>
          <p14:tracePt t="39955" x="2260600" y="2957513"/>
          <p14:tracePt t="39963" x="2209800" y="2957513"/>
          <p14:tracePt t="39971" x="2141538" y="2965450"/>
          <p14:tracePt t="39980" x="2082800" y="2974975"/>
          <p14:tracePt t="39988" x="2030413" y="2982913"/>
          <p14:tracePt t="39996" x="1971675" y="2990850"/>
          <p14:tracePt t="40004" x="1911350" y="3000375"/>
          <p14:tracePt t="40011" x="1852613" y="3025775"/>
          <p14:tracePt t="40019" x="1819275" y="3025775"/>
          <p14:tracePt t="40027" x="1776413" y="3033713"/>
          <p14:tracePt t="40035" x="1700213" y="3051175"/>
          <p14:tracePt t="40043" x="1657350" y="3059113"/>
          <p14:tracePt t="40051" x="1622425" y="3084513"/>
          <p14:tracePt t="40059" x="1597025" y="3084513"/>
          <p14:tracePt t="40067" x="1555750" y="3109913"/>
          <p14:tracePt t="40075" x="1504950" y="3127375"/>
          <p14:tracePt t="40083" x="1470025" y="3152775"/>
          <p14:tracePt t="40091" x="1419225" y="3186113"/>
          <p14:tracePt t="40099" x="1385888" y="3211513"/>
          <p14:tracePt t="40107" x="1343025" y="3238500"/>
          <p14:tracePt t="40115" x="1317625" y="3263900"/>
          <p14:tracePt t="40123" x="1308100" y="3289300"/>
          <p14:tracePt t="40131" x="1300163" y="3305175"/>
          <p14:tracePt t="40142" x="1300163" y="3314700"/>
          <p14:tracePt t="40147" x="1300163" y="3330575"/>
          <p14:tracePt t="40158" x="1300163" y="3348038"/>
          <p14:tracePt t="40166" x="1308100" y="3365500"/>
          <p14:tracePt t="40175" x="1308100" y="3382963"/>
          <p14:tracePt t="40181" x="1317625" y="3408363"/>
          <p14:tracePt t="40191" x="1325563" y="3416300"/>
          <p14:tracePt t="40197" x="1343025" y="3441700"/>
          <p14:tracePt t="40207" x="1350963" y="3459163"/>
          <p14:tracePt t="40215" x="1368425" y="3475038"/>
          <p14:tracePt t="40221" x="1376363" y="3492500"/>
          <p14:tracePt t="40229" x="1393825" y="3502025"/>
          <p14:tracePt t="40237" x="1411288" y="3517900"/>
          <p14:tracePt t="40245" x="1427163" y="3535363"/>
          <p14:tracePt t="40253" x="1495425" y="3578225"/>
          <p14:tracePt t="40261" x="1520825" y="3586163"/>
          <p14:tracePt t="40269" x="1571625" y="3619500"/>
          <p14:tracePt t="40277" x="1622425" y="3636963"/>
          <p14:tracePt t="40285" x="1741488" y="3679825"/>
          <p14:tracePt t="40293" x="1801813" y="3697288"/>
          <p14:tracePt t="40301" x="1860550" y="3713163"/>
          <p14:tracePt t="40309" x="1920875" y="3722688"/>
          <p14:tracePt t="40317" x="1979613" y="3730625"/>
          <p14:tracePt t="40325" x="2022475" y="3730625"/>
          <p14:tracePt t="40333" x="2082800" y="3748088"/>
          <p14:tracePt t="40341" x="2124075" y="3748088"/>
          <p14:tracePt t="40349" x="2174875" y="3748088"/>
          <p14:tracePt t="40357" x="2243138" y="3748088"/>
          <p14:tracePt t="40365" x="2303463" y="3748088"/>
          <p14:tracePt t="40373" x="2344738" y="3748088"/>
          <p14:tracePt t="40381" x="2405063" y="3748088"/>
          <p14:tracePt t="40389" x="2516188" y="3748088"/>
          <p14:tracePt t="40397" x="2600325" y="3748088"/>
          <p14:tracePt t="40407" x="2686050" y="3748088"/>
          <p14:tracePt t="40413" x="2770188" y="3748088"/>
          <p14:tracePt t="40423" x="2855913" y="3748088"/>
          <p14:tracePt t="40429" x="2914650" y="3748088"/>
          <p14:tracePt t="40439" x="2957513" y="3748088"/>
          <p14:tracePt t="40447" x="3000375" y="3748088"/>
          <p14:tracePt t="40455" x="3033713" y="3748088"/>
          <p14:tracePt t="40463" x="3059113" y="3748088"/>
          <p14:tracePt t="40471" x="3084513" y="3748088"/>
          <p14:tracePt t="40479" x="3127375" y="3748088"/>
          <p14:tracePt t="40487" x="3170238" y="3748088"/>
          <p14:tracePt t="40496" x="3246438" y="3748088"/>
          <p14:tracePt t="40503" x="3279775" y="3748088"/>
          <p14:tracePt t="40512" x="3355975" y="3748088"/>
          <p14:tracePt t="40519" x="3441700" y="3748088"/>
          <p14:tracePt t="40529" x="3527425" y="3748088"/>
          <p14:tracePt t="40535" x="3619500" y="3748088"/>
          <p14:tracePt t="40544" x="3722688" y="3748088"/>
          <p14:tracePt t="40551" x="3806825" y="3748088"/>
          <p14:tracePt t="40559" x="3892550" y="3738563"/>
          <p14:tracePt t="40568" x="4019550" y="3738563"/>
          <p14:tracePt t="40575" x="4146550" y="3738563"/>
          <p14:tracePt t="40583" x="4214813" y="3738563"/>
          <p14:tracePt t="40591" x="4341813" y="3738563"/>
          <p14:tracePt t="40599" x="4460875" y="3738563"/>
          <p14:tracePt t="40607" x="4554538" y="3738563"/>
          <p14:tracePt t="40615" x="4614863" y="3738563"/>
          <p14:tracePt t="40623" x="4699000" y="3738563"/>
          <p14:tracePt t="40631" x="4827588" y="3738563"/>
          <p14:tracePt t="40639" x="4911725" y="3738563"/>
          <p14:tracePt t="40647" x="5022850" y="3738563"/>
          <p14:tracePt t="40656" x="5099050" y="3738563"/>
          <p14:tracePt t="40663" x="5183188" y="3738563"/>
          <p14:tracePt t="40671" x="5251450" y="3738563"/>
          <p14:tracePt t="40679" x="5294313" y="3738563"/>
          <p14:tracePt t="40688" x="5421313" y="3738563"/>
          <p14:tracePt t="40697" x="5507038" y="3738563"/>
          <p14:tracePt t="40704" x="5549900" y="3738563"/>
          <p14:tracePt t="40713" x="5651500" y="3738563"/>
          <p14:tracePt t="40719" x="5719763" y="3738563"/>
          <p14:tracePt t="40729" x="5821363" y="3738563"/>
          <p14:tracePt t="40738" x="5897563" y="3738563"/>
          <p14:tracePt t="40746" x="5991225" y="3738563"/>
          <p14:tracePt t="40753" x="6067425" y="3730625"/>
          <p14:tracePt t="40762" x="6110288" y="3730625"/>
          <p14:tracePt t="40769" x="6169025" y="3730625"/>
          <p14:tracePt t="40777" x="6237288" y="3730625"/>
          <p14:tracePt t="40785" x="6280150" y="3730625"/>
          <p14:tracePt t="40793" x="6313488" y="3730625"/>
          <p14:tracePt t="40801" x="6338888" y="3730625"/>
          <p14:tracePt t="40809" x="6365875" y="3730625"/>
          <p14:tracePt t="40817" x="6399213" y="3730625"/>
          <p14:tracePt t="40825" x="6424613" y="3730625"/>
          <p14:tracePt t="40833" x="6442075" y="3730625"/>
          <p14:tracePt t="40841" x="6467475" y="3730625"/>
          <p14:tracePt t="40850" x="6492875" y="3730625"/>
          <p14:tracePt t="40858" x="6518275" y="3730625"/>
          <p14:tracePt t="40866" x="6535738" y="3722688"/>
          <p14:tracePt t="40874" x="6561138" y="3713163"/>
          <p14:tracePt t="40882" x="6586538" y="3705225"/>
          <p14:tracePt t="40891" x="6602413" y="3705225"/>
          <p14:tracePt t="40899" x="6627813" y="3697288"/>
          <p14:tracePt t="40907" x="6654800" y="3687763"/>
          <p14:tracePt t="40915" x="6680200" y="3679825"/>
          <p14:tracePt t="40923" x="6688138" y="3662363"/>
          <p14:tracePt t="40933" x="6705600" y="3654425"/>
          <p14:tracePt t="40941" x="6721475" y="3636963"/>
          <p14:tracePt t="40951" x="6738938" y="3629025"/>
          <p14:tracePt t="40957" x="6746875" y="3619500"/>
          <p14:tracePt t="40967" x="6756400" y="3603625"/>
          <p14:tracePt t="40973" x="6772275" y="3578225"/>
          <p14:tracePt t="40983" x="6789738" y="3560763"/>
          <p14:tracePt t="40989" x="6799263" y="3552825"/>
          <p14:tracePt t="40999" x="6807200" y="3535363"/>
          <p14:tracePt t="41007" x="6824663" y="3509963"/>
          <p14:tracePt t="41015" x="6824663" y="3484563"/>
          <p14:tracePt t="41023" x="6832600" y="3467100"/>
          <p14:tracePt t="41031" x="6832600" y="3449638"/>
          <p14:tracePt t="41039" x="6832600" y="3424238"/>
          <p14:tracePt t="41047" x="6832600" y="3416300"/>
          <p14:tracePt t="41055" x="6840538" y="3408363"/>
          <p14:tracePt t="41063" x="6840538" y="3390900"/>
          <p14:tracePt t="41071" x="6840538" y="3382963"/>
          <p14:tracePt t="41079" x="6840538" y="3355975"/>
          <p14:tracePt t="41087" x="6840538" y="3340100"/>
          <p14:tracePt t="41095" x="6832600" y="3322638"/>
          <p14:tracePt t="41103" x="6824663" y="3297238"/>
          <p14:tracePt t="41111" x="6815138" y="3279775"/>
          <p14:tracePt t="41119" x="6807200" y="3254375"/>
          <p14:tracePt t="41128" x="6781800" y="3238500"/>
          <p14:tracePt t="41135" x="6756400" y="3211513"/>
          <p14:tracePt t="41143" x="6721475" y="3178175"/>
          <p14:tracePt t="41151" x="6670675" y="3160713"/>
          <p14:tracePt t="41160" x="6619875" y="3144838"/>
          <p14:tracePt t="41167" x="6543675" y="3109913"/>
          <p14:tracePt t="41176" x="6457950" y="3094038"/>
          <p14:tracePt t="41184" x="6416675" y="3076575"/>
          <p14:tracePt t="41191" x="6323013" y="3067050"/>
          <p14:tracePt t="41199" x="6194425" y="3041650"/>
          <p14:tracePt t="41207" x="6092825" y="3033713"/>
          <p14:tracePt t="41216" x="6042025" y="3033713"/>
          <p14:tracePt t="41224" x="5905500" y="3008313"/>
          <p14:tracePt t="41234" x="5778500" y="3000375"/>
          <p14:tracePt t="41239" x="5719763" y="2990850"/>
          <p14:tracePt t="41250" x="5583238" y="2974975"/>
          <p14:tracePt t="41256" x="5456238" y="2965450"/>
          <p14:tracePt t="41266" x="5337175" y="2957513"/>
          <p14:tracePt t="41274" x="5251450" y="2940050"/>
          <p14:tracePt t="41281" x="5167313" y="2922588"/>
          <p14:tracePt t="41290" x="5081588" y="2922588"/>
          <p14:tracePt t="41297" x="4954588" y="2897188"/>
          <p14:tracePt t="41306" x="4827588" y="2897188"/>
          <p14:tracePt t="41313" x="4767263" y="2889250"/>
          <p14:tracePt t="41322" x="4622800" y="2881313"/>
          <p14:tracePt t="41329" x="4521200" y="2881313"/>
          <p14:tracePt t="41338" x="4470400" y="2881313"/>
          <p14:tracePt t="41345" x="4308475" y="2881313"/>
          <p14:tracePt t="41354" x="4214813" y="2881313"/>
          <p14:tracePt t="41362" x="4130675" y="2881313"/>
          <p14:tracePt t="41369" x="4044950" y="2881313"/>
          <p14:tracePt t="41379" x="3968750" y="2881313"/>
          <p14:tracePt t="41386" x="3857625" y="2881313"/>
          <p14:tracePt t="41393" x="3756025" y="2881313"/>
          <p14:tracePt t="41401" x="3662363" y="2881313"/>
          <p14:tracePt t="41409" x="3603625" y="2881313"/>
          <p14:tracePt t="41417" x="3543300" y="2881313"/>
          <p14:tracePt t="41425" x="3441700" y="2881313"/>
          <p14:tracePt t="41433" x="3373438" y="2881313"/>
          <p14:tracePt t="41441" x="3305175" y="2881313"/>
          <p14:tracePt t="41449" x="3228975" y="2881313"/>
          <p14:tracePt t="41457" x="3186113" y="2881313"/>
          <p14:tracePt t="41465" x="3101975" y="2881313"/>
          <p14:tracePt t="41473" x="3041650" y="2881313"/>
          <p14:tracePt t="41481" x="2957513" y="2889250"/>
          <p14:tracePt t="41489" x="2881313" y="2889250"/>
          <p14:tracePt t="41497" x="2855913" y="2889250"/>
          <p14:tracePt t="41507" x="2795588" y="2889250"/>
          <p14:tracePt t="41514" x="2727325" y="2889250"/>
          <p14:tracePt t="41524" x="2668588" y="2889250"/>
          <p14:tracePt t="41530" x="2608263" y="2897188"/>
          <p14:tracePt t="41540" x="2549525" y="2897188"/>
          <p14:tracePt t="41548" x="2524125" y="2897188"/>
          <p14:tracePt t="41556" x="2481263" y="2897188"/>
          <p14:tracePt t="41564" x="2422525" y="2897188"/>
          <p14:tracePt t="41572" x="2379663" y="2897188"/>
          <p14:tracePt t="41580" x="2344738" y="2897188"/>
          <p14:tracePt t="41588" x="2311400" y="2897188"/>
          <p14:tracePt t="41597" x="2252663" y="2897188"/>
          <p14:tracePt t="41604" x="2217738" y="2897188"/>
          <p14:tracePt t="41613" x="2174875" y="2906713"/>
          <p14:tracePt t="41620" x="2149475" y="2906713"/>
          <p14:tracePt t="41629" x="2108200" y="2906713"/>
          <p14:tracePt t="41636" x="2047875" y="2906713"/>
          <p14:tracePt t="41644" x="2014538" y="2914650"/>
          <p14:tracePt t="41652" x="1946275" y="2922588"/>
          <p14:tracePt t="41661" x="1920875" y="2922588"/>
          <p14:tracePt t="41667" x="1878013" y="2922588"/>
          <p14:tracePt t="41676" x="1819275" y="2949575"/>
          <p14:tracePt t="41683" x="1776413" y="2949575"/>
          <p14:tracePt t="41691" x="1741488" y="2957513"/>
          <p14:tracePt t="41699" x="1708150" y="2957513"/>
          <p14:tracePt t="41707" x="1674813" y="2965450"/>
          <p14:tracePt t="41715" x="1649413" y="2974975"/>
          <p14:tracePt t="41723" x="1614488" y="2974975"/>
          <p14:tracePt t="41731" x="1589088" y="2982913"/>
          <p14:tracePt t="41739" x="1563688" y="2982913"/>
          <p14:tracePt t="41747" x="1555750" y="2982913"/>
          <p14:tracePt t="41755" x="1538288" y="2982913"/>
          <p14:tracePt t="41763" x="1520825" y="2990850"/>
          <p14:tracePt t="41779" x="1504950" y="3000375"/>
          <p14:tracePt t="41787" x="1477963" y="3008313"/>
          <p14:tracePt t="41797" x="1470025" y="3016250"/>
          <p14:tracePt t="41803" x="1452563" y="3025775"/>
          <p14:tracePt t="41813" x="1427163" y="3041650"/>
          <p14:tracePt t="41819" x="1401763" y="3051175"/>
          <p14:tracePt t="41831" x="1385888" y="3067050"/>
          <p14:tracePt t="41838" x="1368425" y="3084513"/>
          <p14:tracePt t="41845" x="1350963" y="3101975"/>
          <p14:tracePt t="41853" x="1333500" y="3119438"/>
          <p14:tracePt t="41862" x="1325563" y="3119438"/>
          <p14:tracePt t="41869" x="1325563" y="3144838"/>
          <p14:tracePt t="41880" x="1325563" y="3170238"/>
          <p14:tracePt t="41885" x="1317625" y="3186113"/>
          <p14:tracePt t="41893" x="1317625" y="3203575"/>
          <p14:tracePt t="41901" x="1317625" y="3228975"/>
          <p14:tracePt t="41909" x="1317625" y="3279775"/>
          <p14:tracePt t="41917" x="1317625" y="3314700"/>
          <p14:tracePt t="41925" x="1317625" y="3330575"/>
          <p14:tracePt t="41933" x="1325563" y="3365500"/>
          <p14:tracePt t="41941" x="1333500" y="3390900"/>
          <p14:tracePt t="41949" x="1333500" y="3416300"/>
          <p14:tracePt t="41957" x="1333500" y="3433763"/>
          <p14:tracePt t="41965" x="1343025" y="3449638"/>
          <p14:tracePt t="41973" x="1343025" y="3475038"/>
          <p14:tracePt t="41981" x="1350963" y="3492500"/>
          <p14:tracePt t="41989" x="1368425" y="3509963"/>
          <p14:tracePt t="41997" x="1376363" y="3527425"/>
          <p14:tracePt t="42005" x="1393825" y="3543300"/>
          <p14:tracePt t="42013" x="1419225" y="3568700"/>
          <p14:tracePt t="42021" x="1436688" y="3594100"/>
          <p14:tracePt t="42029" x="1452563" y="3594100"/>
          <p14:tracePt t="42037" x="1504950" y="3629025"/>
          <p14:tracePt t="42046" x="1563688" y="3646488"/>
          <p14:tracePt t="42054" x="1606550" y="3662363"/>
          <p14:tracePt t="42061" x="1657350" y="3687763"/>
          <p14:tracePt t="42069" x="1733550" y="3697288"/>
          <p14:tracePt t="42077" x="1776413" y="3713163"/>
          <p14:tracePt t="42085" x="1852613" y="3722688"/>
          <p14:tracePt t="42095" x="1885950" y="3730625"/>
          <p14:tracePt t="42101" x="1989138" y="3748088"/>
          <p14:tracePt t="42111" x="2055813" y="3756025"/>
          <p14:tracePt t="42119" x="2159000" y="3763963"/>
          <p14:tracePt t="42128" x="2235200" y="3773488"/>
          <p14:tracePt t="42135" x="2328863" y="3773488"/>
          <p14:tracePt t="42143" x="2413000" y="3773488"/>
          <p14:tracePt t="42151" x="2516188" y="3773488"/>
          <p14:tracePt t="42159" x="2617788" y="3773488"/>
          <p14:tracePt t="42167" x="2744788" y="3773488"/>
          <p14:tracePt t="42175" x="2863850" y="3773488"/>
          <p14:tracePt t="42183" x="2949575" y="3773488"/>
          <p14:tracePt t="42193" x="3033713" y="3773488"/>
          <p14:tracePt t="42199" x="3178175" y="3773488"/>
          <p14:tracePt t="42207" x="3297238" y="3763963"/>
          <p14:tracePt t="42215" x="3382963" y="3763963"/>
          <p14:tracePt t="42223" x="3467100" y="3763963"/>
          <p14:tracePt t="42231" x="3560763" y="3748088"/>
          <p14:tracePt t="42239" x="3636963" y="3748088"/>
          <p14:tracePt t="42247" x="3671888" y="3748088"/>
          <p14:tracePt t="42255" x="3756025" y="3748088"/>
          <p14:tracePt t="42263" x="3781425" y="3738563"/>
          <p14:tracePt t="42271" x="3824288" y="3738563"/>
          <p14:tracePt t="42279" x="3875088" y="3738563"/>
          <p14:tracePt t="42287" x="3925888" y="3738563"/>
          <p14:tracePt t="42296" x="3994150" y="3738563"/>
          <p14:tracePt t="42303" x="4052888" y="3738563"/>
          <p14:tracePt t="42311" x="4095750" y="3738563"/>
          <p14:tracePt t="42319" x="4130675" y="3738563"/>
          <p14:tracePt t="42327" x="4171950" y="3738563"/>
          <p14:tracePt t="42335" x="4189413" y="3738563"/>
          <p14:tracePt t="42343" x="4224338" y="3738563"/>
          <p14:tracePt t="42353" x="4275138" y="3738563"/>
          <p14:tracePt t="42359" x="4300538" y="3738563"/>
          <p14:tracePt t="42369" x="4333875" y="3738563"/>
          <p14:tracePt t="42374" x="4368800" y="3738563"/>
          <p14:tracePt t="42385" x="4394200" y="3738563"/>
          <p14:tracePt t="42393" x="4427538" y="3738563"/>
          <p14:tracePt t="42401" x="4470400" y="3738563"/>
          <p14:tracePt t="42409" x="4503738" y="3738563"/>
          <p14:tracePt t="42417" x="4554538" y="3738563"/>
          <p14:tracePt t="42425" x="4614863" y="3738563"/>
          <p14:tracePt t="42433" x="4640263" y="3738563"/>
          <p14:tracePt t="42441" x="4683125" y="3738563"/>
          <p14:tracePt t="42449" x="4733925" y="3738563"/>
          <p14:tracePt t="42457" x="4775200" y="3738563"/>
          <p14:tracePt t="42465" x="4810125" y="3738563"/>
          <p14:tracePt t="42473" x="4843463" y="3738563"/>
          <p14:tracePt t="42481" x="4878388" y="3738563"/>
          <p14:tracePt t="42489" x="4919663" y="3738563"/>
          <p14:tracePt t="42497" x="4946650" y="3738563"/>
          <p14:tracePt t="42506" x="4979988" y="3738563"/>
          <p14:tracePt t="42514" x="5013325" y="3738563"/>
          <p14:tracePt t="42522" x="5048250" y="3738563"/>
          <p14:tracePt t="42530" x="5091113" y="3738563"/>
          <p14:tracePt t="42538" x="5116513" y="3738563"/>
          <p14:tracePt t="42546" x="5192713" y="3738563"/>
          <p14:tracePt t="42554" x="5251450" y="3738563"/>
          <p14:tracePt t="42562" x="5286375" y="3738563"/>
          <p14:tracePt t="42570" x="5337175" y="3738563"/>
          <p14:tracePt t="42579" x="5380038" y="3738563"/>
          <p14:tracePt t="42586" x="5430838" y="3738563"/>
          <p14:tracePt t="42594" x="5472113" y="3738563"/>
          <p14:tracePt t="42602" x="5514975" y="3738563"/>
          <p14:tracePt t="42610" x="5557838" y="3738563"/>
          <p14:tracePt t="42618" x="5608638" y="3756025"/>
          <p14:tracePt t="42626" x="5651500" y="3756025"/>
          <p14:tracePt t="42634" x="5694363" y="3756025"/>
          <p14:tracePt t="42644" x="5735638" y="3763963"/>
          <p14:tracePt t="42649" x="5795963" y="3763963"/>
          <p14:tracePt t="42660" x="5838825" y="3763963"/>
          <p14:tracePt t="42665" x="5889625" y="3763963"/>
          <p14:tracePt t="42676" x="5940425" y="3763963"/>
          <p14:tracePt t="42684" x="5983288" y="3763963"/>
          <p14:tracePt t="42692" x="6008688" y="3773488"/>
          <p14:tracePt t="42699" x="6042025" y="3773488"/>
          <p14:tracePt t="42708" x="6067425" y="3773488"/>
          <p14:tracePt t="42715" x="6092825" y="3773488"/>
          <p14:tracePt t="42725" x="6110288" y="3773488"/>
          <p14:tracePt t="42731" x="6127750" y="3773488"/>
          <p14:tracePt t="42740" x="6143625" y="3773488"/>
          <p14:tracePt t="42747" x="6153150" y="3773488"/>
          <p14:tracePt t="42755" x="6161088" y="3773488"/>
          <p14:tracePt t="42764" x="6169025" y="3773488"/>
          <p14:tracePt t="42771" x="6194425" y="3773488"/>
          <p14:tracePt t="42779" x="6203950" y="3773488"/>
          <p14:tracePt t="42787" x="6229350" y="3773488"/>
          <p14:tracePt t="42796" x="6237288" y="3773488"/>
          <p14:tracePt t="42803" x="6254750" y="3773488"/>
          <p14:tracePt t="42812" x="6272213" y="3773488"/>
          <p14:tracePt t="42819" x="6280150" y="3773488"/>
          <p14:tracePt t="42828" x="6297613" y="3773488"/>
          <p14:tracePt t="42835" x="6313488" y="3773488"/>
          <p14:tracePt t="42851" x="6330950" y="3773488"/>
          <p14:tracePt t="42859" x="6330950" y="3781425"/>
          <p14:tracePt t="42867" x="6348413" y="3781425"/>
          <p14:tracePt t="42875" x="6365875" y="3781425"/>
          <p14:tracePt t="42897" x="6391275" y="3781425"/>
          <p14:tracePt t="42899" x="6407150" y="3790950"/>
          <p14:tracePt t="42908" x="6416675" y="3790950"/>
          <p14:tracePt t="42915" x="6424613" y="3790950"/>
          <p14:tracePt t="42924" x="6432550" y="3790950"/>
          <p14:tracePt t="42933" x="6442075" y="3798888"/>
          <p14:tracePt t="42940" x="6450013" y="3798888"/>
          <p14:tracePt t="42949" x="6457950" y="3806825"/>
          <p14:tracePt t="42957" x="6467475" y="3806825"/>
          <p14:tracePt t="42965" x="6483350" y="3806825"/>
          <p14:tracePt t="42973" x="6492875" y="3806825"/>
          <p14:tracePt t="42981" x="6500813" y="3806825"/>
          <p14:tracePt t="42989" x="6510338" y="3816350"/>
          <p14:tracePt t="43053" x="6510338" y="3824288"/>
          <p14:tracePt t="43077" x="6510338" y="3832225"/>
          <p14:tracePt t="43085" x="6510338" y="3841750"/>
          <p14:tracePt t="43093" x="6510338" y="3857625"/>
          <p14:tracePt t="43101" x="6475413" y="3925888"/>
          <p14:tracePt t="43109" x="6442075" y="3976688"/>
          <p14:tracePt t="43117" x="6399213" y="4027488"/>
          <p14:tracePt t="43320" x="6399213" y="4011613"/>
          <p14:tracePt t="43329" x="6399213" y="4002088"/>
          <p14:tracePt t="43336" x="6399213" y="3994150"/>
          <p14:tracePt t="43344" x="6407150" y="3976688"/>
          <p14:tracePt t="43351" x="6407150" y="3960813"/>
          <p14:tracePt t="43359" x="6407150" y="3943350"/>
          <p14:tracePt t="43367" x="6416675" y="3935413"/>
          <p14:tracePt t="43376" x="6416675" y="3925888"/>
          <p14:tracePt t="43391" x="6424613" y="3925888"/>
          <p14:tracePt t="43399" x="6432550" y="3925888"/>
          <p14:tracePt t="43407" x="6442075" y="3925888"/>
          <p14:tracePt t="43423" x="6450013" y="3917950"/>
          <p14:tracePt t="43431" x="6457950" y="3917950"/>
          <p14:tracePt t="43579" x="6457950" y="3908425"/>
          <p14:tracePt t="43602" x="6457950" y="3900488"/>
          <p14:tracePt t="43626" x="6467475" y="3892550"/>
          <p14:tracePt t="43649" x="6467475" y="3883025"/>
          <p14:tracePt t="43706" x="6475413" y="3883025"/>
          <p14:tracePt t="44004" x="6483350" y="3875088"/>
          <p14:tracePt t="44020" x="6492875" y="3875088"/>
          <p14:tracePt t="44030" x="6500813" y="3867150"/>
          <p14:tracePt t="44059" x="6510338" y="3867150"/>
          <p14:tracePt t="44069" x="6518275" y="3867150"/>
          <p14:tracePt t="44093" x="6526213" y="3857625"/>
          <p14:tracePt t="44101" x="6535738" y="3857625"/>
          <p14:tracePt t="44117" x="6543675" y="3857625"/>
          <p14:tracePt t="44158" x="6551613" y="3857625"/>
          <p14:tracePt t="44174" x="6561138" y="3857625"/>
          <p14:tracePt t="44198" x="6569075" y="3849688"/>
          <p14:tracePt t="44206" x="6577013" y="3849688"/>
          <p14:tracePt t="44214" x="6586538" y="3841750"/>
          <p14:tracePt t="44229" x="6594475" y="3841750"/>
          <p14:tracePt t="44294" x="6602413" y="3841750"/>
          <p14:tracePt t="44320" x="6602413" y="3832225"/>
          <p14:tracePt t="44360" x="6611938" y="3816350"/>
          <p14:tracePt t="44368" x="6627813" y="3806825"/>
          <p14:tracePt t="44376" x="6645275" y="3806825"/>
          <p14:tracePt t="44384" x="6662738" y="3790950"/>
          <p14:tracePt t="44392" x="6688138" y="3773488"/>
          <p14:tracePt t="44400" x="6738938" y="3738563"/>
          <p14:tracePt t="44408" x="6799263" y="3705225"/>
          <p14:tracePt t="44415" x="6875463" y="3646488"/>
          <p14:tracePt t="44423" x="6908800" y="3629025"/>
          <p14:tracePt t="44431" x="7035800" y="3535363"/>
          <p14:tracePt t="44439" x="7129463" y="3449638"/>
          <p14:tracePt t="44447" x="7197725" y="3382963"/>
          <p14:tracePt t="44455" x="7299325" y="3289300"/>
          <p14:tracePt t="44463" x="7359650" y="3195638"/>
          <p14:tracePt t="44471" x="7427913" y="3109913"/>
          <p14:tracePt t="44481" x="7504113" y="2974975"/>
          <p14:tracePt t="44487" x="7537450" y="2855913"/>
          <p14:tracePt t="44495" x="7580313" y="2727325"/>
          <p14:tracePt t="44503" x="7605713" y="2625725"/>
          <p14:tracePt t="44512" x="7613650" y="2524125"/>
          <p14:tracePt t="44519" x="7613650" y="2397125"/>
          <p14:tracePt t="44529" x="7613650" y="2311400"/>
          <p14:tracePt t="44535" x="7613650" y="2227263"/>
          <p14:tracePt t="44544" x="7588250" y="2133600"/>
          <p14:tracePt t="44555" x="7562850" y="2055813"/>
          <p14:tracePt t="44563" x="7554913" y="2030413"/>
          <p14:tracePt t="44571" x="7504113" y="1920875"/>
          <p14:tracePt t="44579" x="7486650" y="1885950"/>
          <p14:tracePt t="44587" x="7435850" y="1809750"/>
          <p14:tracePt t="44596" x="7367588" y="1733550"/>
          <p14:tracePt t="44604" x="7283450" y="1639888"/>
          <p14:tracePt t="44613" x="7215188" y="1581150"/>
          <p14:tracePt t="44620" x="7129463" y="1512888"/>
          <p14:tracePt t="44630" x="6985000" y="1427163"/>
          <p14:tracePt t="44636" x="6764338" y="1317625"/>
          <p14:tracePt t="44646" x="6500813" y="1216025"/>
          <p14:tracePt t="44654" x="6348413" y="1163638"/>
          <p14:tracePt t="44663" x="6169025" y="1112838"/>
          <p14:tracePt t="44670" x="5829300" y="1019175"/>
          <p14:tracePt t="44680" x="5600700" y="960438"/>
          <p14:tracePt t="44686" x="5430838" y="917575"/>
          <p14:tracePt t="44695" x="5200650" y="874713"/>
          <p14:tracePt t="44702" x="5056188" y="823913"/>
          <p14:tracePt t="44710" x="4954588" y="815975"/>
          <p14:tracePt t="44718" x="4741863" y="755650"/>
          <p14:tracePt t="44726" x="4605338" y="739775"/>
          <p14:tracePt t="44734" x="4460875" y="722313"/>
          <p14:tracePt t="44742" x="4376738" y="704850"/>
          <p14:tracePt t="44750" x="4232275" y="688975"/>
          <p14:tracePt t="44758" x="4121150" y="679450"/>
          <p14:tracePt t="44765" x="4037013" y="679450"/>
          <p14:tracePt t="44773" x="3892550" y="671513"/>
          <p14:tracePt t="44781" x="3763963" y="671513"/>
          <p14:tracePt t="44789" x="3662363" y="654050"/>
          <p14:tracePt t="44797" x="3603625" y="646113"/>
          <p14:tracePt t="44805" x="3475038" y="646113"/>
          <p14:tracePt t="44813" x="3390900" y="636588"/>
          <p14:tracePt t="44821" x="3186113" y="611188"/>
          <p14:tracePt t="44829" x="3119438" y="611188"/>
          <p14:tracePt t="44837" x="2974975" y="585788"/>
          <p14:tracePt t="44845" x="2820988" y="560388"/>
          <p14:tracePt t="44853" x="2744788" y="560388"/>
          <p14:tracePt t="44862" x="2592388" y="552450"/>
          <p14:tracePt t="44869" x="2463800" y="527050"/>
          <p14:tracePt t="44878" x="2379663" y="527050"/>
          <p14:tracePt t="44897" x="2124075" y="509588"/>
          <p14:tracePt t="44901" x="2022475" y="509588"/>
          <p14:tracePt t="44912" x="1954213" y="509588"/>
          <p14:tracePt t="44919" x="1878013" y="509588"/>
          <p14:tracePt t="44929" x="1793875" y="509588"/>
          <p14:tracePt t="44935" x="1733550" y="509588"/>
          <p14:tracePt t="44944" x="1682750" y="509588"/>
          <p14:tracePt t="44951" x="1639888" y="509588"/>
          <p14:tracePt t="44959" x="1589088" y="509588"/>
          <p14:tracePt t="44967" x="1546225" y="519113"/>
          <p14:tracePt t="44975" x="1512888" y="519113"/>
          <p14:tracePt t="44983" x="1470025" y="527050"/>
          <p14:tracePt t="44991" x="1427163" y="527050"/>
          <p14:tracePt t="44999" x="1393825" y="534988"/>
          <p14:tracePt t="45007" x="1360488" y="534988"/>
          <p14:tracePt t="45015" x="1325563" y="534988"/>
          <p14:tracePt t="45023" x="1300163" y="544513"/>
          <p14:tracePt t="45031" x="1274763" y="552450"/>
          <p14:tracePt t="45039" x="1241425" y="560388"/>
          <p14:tracePt t="45047" x="1216025" y="560388"/>
          <p14:tracePt t="45055" x="1189038" y="569913"/>
          <p14:tracePt t="45063" x="1163638" y="577850"/>
          <p14:tracePt t="45071" x="1138238" y="585788"/>
          <p14:tracePt t="45079" x="1112838" y="603250"/>
          <p14:tracePt t="45087" x="1096963" y="611188"/>
          <p14:tracePt t="45096" x="1079500" y="628650"/>
          <p14:tracePt t="45103" x="1062038" y="636588"/>
          <p14:tracePt t="45111" x="1054100" y="636588"/>
          <p14:tracePt t="45120" x="1054100" y="646113"/>
          <p14:tracePt t="45130" x="1044575" y="654050"/>
          <p14:tracePt t="45136" x="1036638" y="663575"/>
          <p14:tracePt t="45145" x="1028700" y="679450"/>
          <p14:tracePt t="45152" x="1028700" y="688975"/>
          <p14:tracePt t="45159" x="1028700" y="696913"/>
          <p14:tracePt t="45169" x="1028700" y="714375"/>
          <p14:tracePt t="45175" x="1028700" y="730250"/>
          <p14:tracePt t="45185" x="1028700" y="755650"/>
          <p14:tracePt t="45193" x="1054100" y="781050"/>
          <p14:tracePt t="45201" x="1069975" y="798513"/>
          <p14:tracePt t="45207" x="1096963" y="823913"/>
          <p14:tracePt t="45217" x="1147763" y="849313"/>
          <p14:tracePt t="45225" x="1189038" y="884238"/>
          <p14:tracePt t="45233" x="1257300" y="909638"/>
          <p14:tracePt t="45241" x="1385888" y="952500"/>
          <p14:tracePt t="45249" x="1512888" y="985838"/>
          <p14:tracePt t="45257" x="1657350" y="1019175"/>
          <p14:tracePt t="45265" x="1819275" y="1054100"/>
          <p14:tracePt t="45273" x="2159000" y="1130300"/>
          <p14:tracePt t="45282" x="2286000" y="1155700"/>
          <p14:tracePt t="45289" x="2574925" y="1181100"/>
          <p14:tracePt t="45298" x="2727325" y="1189038"/>
          <p14:tracePt t="45305" x="2881313" y="1189038"/>
          <p14:tracePt t="45315" x="3025775" y="1206500"/>
          <p14:tracePt t="45321" x="3263900" y="1206500"/>
          <p14:tracePt t="45330" x="3416300" y="1206500"/>
          <p14:tracePt t="45338" x="3552825" y="1206500"/>
          <p14:tracePt t="45346" x="3636963" y="1206500"/>
          <p14:tracePt t="45353" x="3781425" y="1206500"/>
          <p14:tracePt t="45361" x="3892550" y="1206500"/>
          <p14:tracePt t="45369" x="3976688" y="1206500"/>
          <p14:tracePt t="45379" x="4052888" y="1206500"/>
          <p14:tracePt t="45385" x="4105275" y="1206500"/>
          <p14:tracePt t="45394" x="4156075" y="1206500"/>
          <p14:tracePt t="45401" x="4181475" y="1206500"/>
          <p14:tracePt t="45409" x="4224338" y="1206500"/>
          <p14:tracePt t="45417" x="4249738" y="1206500"/>
          <p14:tracePt t="45425" x="4275138" y="1206500"/>
          <p14:tracePt t="45433" x="4291013" y="1206500"/>
          <p14:tracePt t="45441" x="4316413" y="1206500"/>
          <p14:tracePt t="45451" x="4341813" y="1206500"/>
          <p14:tracePt t="45458" x="4351338" y="1206500"/>
          <p14:tracePt t="45467" x="4376738" y="1206500"/>
          <p14:tracePt t="45476" x="4384675" y="1206500"/>
          <p14:tracePt t="45508" x="4394200" y="1206500"/>
          <p14:tracePt t="45524" x="4402138" y="1206500"/>
          <p14:tracePt t="45531" x="4410075" y="1206500"/>
          <p14:tracePt t="45539" x="4435475" y="1206500"/>
          <p14:tracePt t="45547" x="4470400" y="1206500"/>
          <p14:tracePt t="45555" x="4486275" y="1206500"/>
          <p14:tracePt t="45563" x="4546600" y="1206500"/>
          <p14:tracePt t="45571" x="4605338" y="1216025"/>
          <p14:tracePt t="45580" x="4640263" y="1231900"/>
          <p14:tracePt t="45588" x="4648200" y="1292225"/>
          <p14:tracePt t="45596" x="4648200" y="1350963"/>
          <p14:tracePt t="45603" x="4597400" y="1444625"/>
          <p14:tracePt t="45754" x="4614863" y="1419225"/>
          <p14:tracePt t="45762" x="4640263" y="1376363"/>
          <p14:tracePt t="45770" x="4657725" y="1333500"/>
          <p14:tracePt t="45779" x="4673600" y="1282700"/>
          <p14:tracePt t="45786" x="4708525" y="1249363"/>
          <p14:tracePt t="45795" x="4733925" y="1198563"/>
          <p14:tracePt t="45801" x="4759325" y="1155700"/>
          <p14:tracePt t="45809" x="4827588" y="1096963"/>
          <p14:tracePt t="45818" x="4843463" y="1096963"/>
          <p14:tracePt t="45826" x="4894263" y="1054100"/>
          <p14:tracePt t="45833" x="4954588" y="1044575"/>
          <p14:tracePt t="45842" x="5056188" y="1036638"/>
          <p14:tracePt t="45849" x="5141913" y="1036638"/>
          <p14:tracePt t="45858" x="5362575" y="1019175"/>
          <p14:tracePt t="45865" x="5507038" y="1011238"/>
          <p14:tracePt t="45874" x="5641975" y="1011238"/>
          <p14:tracePt t="45883" x="5770563" y="993775"/>
          <p14:tracePt t="45898" x="6024563" y="993775"/>
          <p14:tracePt t="45905" x="6203950" y="993775"/>
          <p14:tracePt t="45913" x="6288088" y="993775"/>
          <p14:tracePt t="45921" x="6526213" y="1003300"/>
          <p14:tracePt t="45930" x="6680200" y="1011238"/>
          <p14:tracePt t="45937" x="6858000" y="1028700"/>
          <p14:tracePt t="45946" x="6969125" y="1036638"/>
          <p14:tracePt t="45953" x="7146925" y="1054100"/>
          <p14:tracePt t="45962" x="7248525" y="1069975"/>
          <p14:tracePt t="45969" x="7377113" y="1096963"/>
          <p14:tracePt t="45978" x="7435850" y="1104900"/>
          <p14:tracePt t="45985" x="7546975" y="1130300"/>
          <p14:tracePt t="45995" x="7605713" y="1138238"/>
          <p14:tracePt t="46001" x="7656513" y="1155700"/>
          <p14:tracePt t="46011" x="7707313" y="1163638"/>
          <p14:tracePt t="46017" x="7724775" y="1173163"/>
          <p14:tracePt t="46028" x="7758113" y="1181100"/>
          <p14:tracePt t="46035" x="7793038" y="1198563"/>
          <p14:tracePt t="46043" x="7818438" y="1206500"/>
          <p14:tracePt t="46051" x="7843838" y="1216025"/>
          <p14:tracePt t="46059" x="7851775" y="1223963"/>
          <p14:tracePt t="46067" x="7877175" y="1231900"/>
          <p14:tracePt t="46075" x="7902575" y="1241425"/>
          <p14:tracePt t="46083" x="7937500" y="1257300"/>
          <p14:tracePt t="46091" x="7970838" y="1274763"/>
          <p14:tracePt t="46099" x="7996238" y="1282700"/>
          <p14:tracePt t="46107" x="8031163" y="1300163"/>
          <p14:tracePt t="46115" x="8056563" y="1317625"/>
          <p14:tracePt t="46123" x="8089900" y="1333500"/>
          <p14:tracePt t="46131" x="8107363" y="1350963"/>
          <p14:tracePt t="46139" x="8132763" y="1360488"/>
          <p14:tracePt t="46149" x="8140700" y="1376363"/>
          <p14:tracePt t="46156" x="8158163" y="1393825"/>
          <p14:tracePt t="46165" x="8175625" y="1411288"/>
          <p14:tracePt t="46171" x="8175625" y="1419225"/>
          <p14:tracePt t="46179" x="8183563" y="1436688"/>
          <p14:tracePt t="46187" x="8191500" y="1444625"/>
          <p14:tracePt t="46195" x="8201025" y="1452563"/>
          <p14:tracePt t="46203" x="8208963" y="1477963"/>
          <p14:tracePt t="46211" x="8218488" y="1495425"/>
          <p14:tracePt t="46219" x="8218488" y="1512888"/>
          <p14:tracePt t="46227" x="8226425" y="1520825"/>
          <p14:tracePt t="46235" x="8234363" y="1538288"/>
          <p14:tracePt t="46243" x="8234363" y="1563688"/>
          <p14:tracePt t="46251" x="8243888" y="1597025"/>
          <p14:tracePt t="46259" x="8251825" y="1622425"/>
          <p14:tracePt t="46267" x="8259763" y="1649413"/>
          <p14:tracePt t="46275" x="8269288" y="1690688"/>
          <p14:tracePt t="46284" x="8277225" y="1741488"/>
          <p14:tracePt t="46294" x="8277225" y="1766888"/>
          <p14:tracePt t="46299" x="8285163" y="1827213"/>
          <p14:tracePt t="46309" x="8285163" y="1852613"/>
          <p14:tracePt t="46317" x="8285163" y="1938338"/>
          <p14:tracePt t="46325" x="8285163" y="1971675"/>
          <p14:tracePt t="46333" x="8285163" y="2030413"/>
          <p14:tracePt t="46341" x="8285163" y="2090738"/>
          <p14:tracePt t="46349" x="8285163" y="2133600"/>
          <p14:tracePt t="46358" x="8285163" y="2209800"/>
          <p14:tracePt t="46365" x="8285163" y="2235200"/>
          <p14:tracePt t="46373" x="8285163" y="2268538"/>
          <p14:tracePt t="46381" x="8285163" y="2303463"/>
          <p14:tracePt t="46389" x="8277225" y="2344738"/>
          <p14:tracePt t="46397" x="8269288" y="2379663"/>
          <p14:tracePt t="46405" x="8259763" y="2422525"/>
          <p14:tracePt t="46413" x="8251825" y="2455863"/>
          <p14:tracePt t="46421" x="8243888" y="2481263"/>
          <p14:tracePt t="46431" x="8234363" y="2506663"/>
          <p14:tracePt t="46437" x="8226425" y="2516188"/>
          <p14:tracePt t="46445" x="8226425" y="2524125"/>
          <p14:tracePt t="46461" x="8226425" y="2532063"/>
          <p14:tracePt t="46485" x="8218488" y="2541588"/>
          <p14:tracePt t="46493" x="8208963" y="2541588"/>
          <p14:tracePt t="46509" x="8208963" y="2549525"/>
          <p14:tracePt t="46517" x="8191500" y="2557463"/>
          <p14:tracePt t="46533" x="8183563" y="2566988"/>
          <p14:tracePt t="46549" x="8175625" y="2566988"/>
          <p14:tracePt t="46565" x="8166100" y="2566988"/>
          <p14:tracePt t="46656" x="8166100" y="2574925"/>
          <p14:tracePt t="46881" x="8150225" y="2582863"/>
          <p14:tracePt t="46889" x="8124825" y="2625725"/>
          <p14:tracePt t="46901" x="8099425" y="2686050"/>
          <p14:tracePt t="46909" x="8074025" y="2736850"/>
          <p14:tracePt t="46917" x="8056563" y="2787650"/>
          <p14:tracePt t="46925" x="8021638" y="2820988"/>
          <p14:tracePt t="46933" x="8005763" y="2871788"/>
          <p14:tracePt t="46941" x="7988300" y="2906713"/>
          <p14:tracePt t="46949" x="7954963" y="2957513"/>
          <p14:tracePt t="46957" x="7927975" y="2990850"/>
          <p14:tracePt t="46965" x="7912100" y="3041650"/>
          <p14:tracePt t="46973" x="7902575" y="3067050"/>
          <p14:tracePt t="46981" x="7877175" y="3109913"/>
          <p14:tracePt t="46989" x="7835900" y="3170238"/>
          <p14:tracePt t="46997" x="7800975" y="3221038"/>
          <p14:tracePt t="47005" x="7775575" y="3246438"/>
          <p14:tracePt t="47013" x="7750175" y="3289300"/>
          <p14:tracePt t="47021" x="7742238" y="3297238"/>
          <p14:tracePt t="47031" x="7732713" y="3314700"/>
          <p14:tracePt t="47037" x="7724775" y="3330575"/>
          <p14:tracePt t="47045" x="7716838" y="3340100"/>
          <p14:tracePt t="47053" x="7699375" y="3348038"/>
          <p14:tracePt t="47061" x="7691438" y="3365500"/>
          <p14:tracePt t="47070" x="7681913" y="3382963"/>
          <p14:tracePt t="47085" x="7666038" y="3390900"/>
          <p14:tracePt t="47093" x="7666038" y="3398838"/>
          <p14:tracePt t="47102" x="7656513" y="3408363"/>
          <p14:tracePt t="47118" x="7648575" y="3416300"/>
          <p14:tracePt t="47129" x="7639050" y="3424238"/>
          <p14:tracePt t="47144" x="7631113" y="3433763"/>
          <p14:tracePt t="47151" x="7623175" y="3441700"/>
          <p14:tracePt t="47160" x="7613650" y="3449638"/>
          <p14:tracePt t="47176" x="7597775" y="3459163"/>
          <p14:tracePt t="47184" x="7580313" y="3475038"/>
          <p14:tracePt t="47192" x="7562850" y="3492500"/>
          <p14:tracePt t="47199" x="7546975" y="3509963"/>
          <p14:tracePt t="47207" x="7529513" y="3517900"/>
          <p14:tracePt t="47215" x="7504113" y="3535363"/>
          <p14:tracePt t="47223" x="7461250" y="3578225"/>
          <p14:tracePt t="47231" x="7418388" y="3603625"/>
          <p14:tracePt t="47239" x="7385050" y="3629025"/>
          <p14:tracePt t="47247" x="7359650" y="3654425"/>
          <p14:tracePt t="47255" x="7324725" y="3679825"/>
          <p14:tracePt t="47263" x="7299325" y="3705225"/>
          <p14:tracePt t="47271" x="7273925" y="3722688"/>
          <p14:tracePt t="47280" x="7258050" y="3738563"/>
          <p14:tracePt t="47287" x="7240588" y="3756025"/>
          <p14:tracePt t="47295" x="7232650" y="3756025"/>
          <p14:tracePt t="47303" x="7223125" y="3763963"/>
          <p14:tracePt t="47311" x="7215188" y="3773488"/>
          <p14:tracePt t="47343" x="7197725" y="3781425"/>
          <p14:tracePt t="47351" x="7172325" y="3781425"/>
          <p14:tracePt t="47359" x="7154863" y="3798888"/>
          <p14:tracePt t="47367" x="7129463" y="3798888"/>
          <p14:tracePt t="47375" x="7104063" y="3806825"/>
          <p14:tracePt t="47383" x="7078663" y="3816350"/>
          <p14:tracePt t="47399" x="7078663" y="3824288"/>
          <p14:tracePt t="47461" x="7096125" y="3824288"/>
          <p14:tracePt t="47469" x="7164388" y="3763963"/>
          <p14:tracePt t="47477" x="7223125" y="3722688"/>
          <p14:tracePt t="47485" x="7308850" y="3671888"/>
          <p14:tracePt t="47493" x="7359650" y="3629025"/>
          <p14:tracePt t="47501" x="7418388" y="3586163"/>
          <p14:tracePt t="47509" x="7461250" y="3552825"/>
          <p14:tracePt t="47518" x="7461250" y="3535363"/>
          <p14:tracePt t="47525" x="7461250" y="3509963"/>
          <p14:tracePt t="47534" x="7461250" y="3492500"/>
          <p14:tracePt t="47550" x="7443788" y="3492500"/>
          <p14:tracePt t="47558" x="7427913" y="3492500"/>
          <p14:tracePt t="47566" x="7392988" y="3492500"/>
          <p14:tracePt t="47574" x="7367588" y="3492500"/>
          <p14:tracePt t="47582" x="7359650" y="3492500"/>
          <p14:tracePt t="47590" x="7342188" y="3492500"/>
          <p14:tracePt t="47598" x="7324725" y="3492500"/>
          <p14:tracePt t="47606" x="7308850" y="3492500"/>
          <p14:tracePt t="47614" x="7283450" y="3492500"/>
          <p14:tracePt t="47622" x="7258050" y="3502025"/>
          <p14:tracePt t="47630" x="7223125" y="3509963"/>
          <p14:tracePt t="47638" x="7189788" y="3517900"/>
          <p14:tracePt t="47646" x="7164388" y="3527425"/>
          <p14:tracePt t="47653" x="7129463" y="3535363"/>
          <p14:tracePt t="47662" x="7096125" y="3552825"/>
          <p14:tracePt t="47669" x="7045325" y="3560763"/>
          <p14:tracePt t="47679" x="6994525" y="3586163"/>
          <p14:tracePt t="47685" x="6959600" y="3603625"/>
          <p14:tracePt t="47696" x="6900863" y="3619500"/>
          <p14:tracePt t="47701" x="6840538" y="3636963"/>
          <p14:tracePt t="47712" x="6789738" y="3671888"/>
          <p14:tracePt t="47719" x="6738938" y="3687763"/>
          <p14:tracePt t="47728" x="6696075" y="3713163"/>
          <p14:tracePt t="47735" x="6619875" y="3730625"/>
          <p14:tracePt t="47744" x="6569075" y="3748088"/>
          <p14:tracePt t="47751" x="6543675" y="3756025"/>
          <p14:tracePt t="47759" x="6483350" y="3763963"/>
          <p14:tracePt t="47768" x="6391275" y="3763963"/>
          <p14:tracePt t="47775" x="6323013" y="3781425"/>
          <p14:tracePt t="47783" x="6297613" y="3781425"/>
          <p14:tracePt t="47791" x="6211888" y="3781425"/>
          <p14:tracePt t="47799" x="6127750" y="3781425"/>
          <p14:tracePt t="47808" x="6049963" y="3781425"/>
          <p14:tracePt t="47815" x="5940425" y="3781425"/>
          <p14:tracePt t="47823" x="5854700" y="3781425"/>
          <p14:tracePt t="47831" x="5727700" y="3781425"/>
          <p14:tracePt t="47839" x="5600700" y="3781425"/>
          <p14:tracePt t="47847" x="5446713" y="3781425"/>
          <p14:tracePt t="47855" x="5311775" y="3781425"/>
          <p14:tracePt t="47863" x="5167313" y="3781425"/>
          <p14:tracePt t="47872" x="5038725" y="3781425"/>
          <p14:tracePt t="47880" x="4911725" y="3781425"/>
          <p14:tracePt t="47888" x="4843463" y="3781425"/>
          <p14:tracePt t="47897" x="4716463" y="3781425"/>
          <p14:tracePt t="47905" x="4564063" y="3781425"/>
          <p14:tracePt t="47912" x="4419600" y="3781425"/>
          <p14:tracePt t="47920" x="4291013" y="3781425"/>
          <p14:tracePt t="47929" x="4156075" y="3781425"/>
          <p14:tracePt t="47936" x="4079875" y="3781425"/>
          <p14:tracePt t="47944" x="3960813" y="3781425"/>
          <p14:tracePt t="47951" x="3841750" y="3781425"/>
          <p14:tracePt t="47959" x="3781425" y="3781425"/>
          <p14:tracePt t="47968" x="3662363" y="3781425"/>
          <p14:tracePt t="47979" x="3611563" y="3781425"/>
          <p14:tracePt t="47983" x="3484563" y="3781425"/>
          <p14:tracePt t="47994" x="3398838" y="3790950"/>
          <p14:tracePt t="48001" x="3355975" y="3790950"/>
          <p14:tracePt t="48010" x="3254375" y="3790950"/>
          <p14:tracePt t="48018" x="3186113" y="3790950"/>
          <p14:tracePt t="48025" x="3127375" y="3790950"/>
          <p14:tracePt t="48033" x="3067050" y="3790950"/>
          <p14:tracePt t="48041" x="3016250" y="3790950"/>
          <p14:tracePt t="48049" x="2990850" y="3790950"/>
          <p14:tracePt t="48057" x="2957513" y="3790950"/>
          <p14:tracePt t="48065" x="2949575" y="3790950"/>
          <p14:tracePt t="48073" x="2940050" y="3790950"/>
          <p14:tracePt t="48097" x="2932113" y="3790950"/>
          <p14:tracePt t="48146" x="2940050" y="3790950"/>
          <p14:tracePt t="48161" x="2957513" y="3790950"/>
          <p14:tracePt t="48170" x="2990850" y="3798888"/>
          <p14:tracePt t="48178" x="3016250" y="3798888"/>
          <p14:tracePt t="48186" x="3076575" y="3798888"/>
          <p14:tracePt t="48194" x="3170238" y="3798888"/>
          <p14:tracePt t="48201" x="3263900" y="3798888"/>
          <p14:tracePt t="48210" x="3433763" y="3798888"/>
          <p14:tracePt t="48218" x="3517900" y="3798888"/>
          <p14:tracePt t="48229" x="3654425" y="3798888"/>
          <p14:tracePt t="48234" x="3756025" y="3798888"/>
          <p14:tracePt t="48244" x="3841750" y="3798888"/>
          <p14:tracePt t="48250" x="3875088" y="3798888"/>
          <p14:tracePt t="48259" x="3951288" y="3781425"/>
          <p14:tracePt t="48266" x="3994150" y="3781425"/>
          <p14:tracePt t="48275" x="4019550" y="3781425"/>
          <p14:tracePt t="48281" x="4044950" y="3773488"/>
          <p14:tracePt t="48380" x="4052888" y="3773488"/>
          <p14:tracePt t="48396" x="4062413" y="3773488"/>
          <p14:tracePt t="48404" x="4070350" y="3790950"/>
          <p14:tracePt t="48412" x="4087813" y="3824288"/>
          <p14:tracePt t="48419" x="4095750" y="3908425"/>
          <p14:tracePt t="48428" x="4095750" y="3994150"/>
          <p14:tracePt t="48435" x="4095750" y="4052888"/>
          <p14:tracePt t="48574" x="4105275" y="4037013"/>
          <p14:tracePt t="48582" x="4138613" y="3976688"/>
          <p14:tracePt t="48592" x="4181475" y="3925888"/>
          <p14:tracePt t="48598" x="4265613" y="3832225"/>
          <p14:tracePt t="48606" x="4316413" y="3798888"/>
          <p14:tracePt t="48615" x="4402138" y="3730625"/>
          <p14:tracePt t="48622" x="4435475" y="3722688"/>
          <p14:tracePt t="48630" x="4495800" y="3697288"/>
          <p14:tracePt t="48637" x="4521200" y="3687763"/>
          <p14:tracePt t="48645" x="4538663" y="3687763"/>
          <p14:tracePt t="48653" x="4564063" y="3687763"/>
          <p14:tracePt t="48661" x="4572000" y="3687763"/>
          <p14:tracePt t="48669" x="4579938" y="3687763"/>
          <p14:tracePt t="48677" x="4589463" y="3687763"/>
          <p14:tracePt t="48725" x="4597400" y="3705225"/>
          <p14:tracePt t="48733" x="4597400" y="3713163"/>
          <p14:tracePt t="48742" x="4597400" y="3738563"/>
          <p14:tracePt t="48750" x="4597400" y="3773488"/>
          <p14:tracePt t="48758" x="4579938" y="3806825"/>
          <p14:tracePt t="48766" x="4564063" y="3841750"/>
          <p14:tracePt t="48774" x="4538663" y="3875088"/>
          <p14:tracePt t="48781" x="4503738" y="3917950"/>
          <p14:tracePt t="48790" x="4478338" y="3960813"/>
          <p14:tracePt t="48798" x="4435475" y="4002088"/>
          <p14:tracePt t="48806" x="4384675" y="4070350"/>
          <p14:tracePt t="48816" x="4351338" y="4105275"/>
          <p14:tracePt t="48822" x="4291013" y="4156075"/>
          <p14:tracePt t="48831" x="4240213" y="4197350"/>
          <p14:tracePt t="48839" x="4164013" y="4265613"/>
          <p14:tracePt t="48847" x="4087813" y="4325938"/>
          <p14:tracePt t="48855" x="4037013" y="4351338"/>
          <p14:tracePt t="48863" x="3986213" y="4394200"/>
          <p14:tracePt t="48871" x="3883025" y="4452938"/>
          <p14:tracePt t="48880" x="3816350" y="4478338"/>
          <p14:tracePt t="48887" x="3756025" y="4513263"/>
          <p14:tracePt t="48895" x="3722688" y="4538663"/>
          <p14:tracePt t="48903" x="3671888" y="4564063"/>
          <p14:tracePt t="48911" x="3619500" y="4579938"/>
          <p14:tracePt t="48919" x="3568700" y="4605338"/>
          <p14:tracePt t="48928" x="3527425" y="4630738"/>
          <p14:tracePt t="48935" x="3492500" y="4640263"/>
          <p14:tracePt t="48943" x="3441700" y="4657725"/>
          <p14:tracePt t="48951" x="3390900" y="4683125"/>
          <p14:tracePt t="48959" x="3330575" y="4699000"/>
          <p14:tracePt t="48968" x="3314700" y="4699000"/>
          <p14:tracePt t="48976" x="3279775" y="4708525"/>
          <p14:tracePt t="48983" x="3254375" y="4716463"/>
          <p14:tracePt t="48991" x="3228975" y="4724400"/>
          <p14:tracePt t="48999" x="3221038" y="4733925"/>
          <p14:tracePt t="49007" x="3203575" y="4741863"/>
          <p14:tracePt t="49015" x="3178175" y="4741863"/>
          <p14:tracePt t="49023" x="3170238" y="4749800"/>
          <p14:tracePt t="49031" x="3144838" y="4759325"/>
          <p14:tracePt t="49039" x="3119438" y="4759325"/>
          <p14:tracePt t="49047" x="3101975" y="4767263"/>
          <p14:tracePt t="49055" x="3084513" y="4767263"/>
          <p14:tracePt t="49063" x="3059113" y="4767263"/>
          <p14:tracePt t="49071" x="3033713" y="4767263"/>
          <p14:tracePt t="49081" x="3025775" y="4767263"/>
          <p14:tracePt t="49087" x="2982913" y="4767263"/>
          <p14:tracePt t="49097" x="2957513" y="4767263"/>
          <p14:tracePt t="49103" x="2922588" y="4767263"/>
          <p14:tracePt t="49113" x="2897188" y="4767263"/>
          <p14:tracePt t="49119" x="2863850" y="4767263"/>
          <p14:tracePt t="49129" x="2830513" y="4767263"/>
          <p14:tracePt t="49137" x="2795588" y="4767263"/>
          <p14:tracePt t="49145" x="2752725" y="4767263"/>
          <p14:tracePt t="49154" x="2701925" y="4767263"/>
          <p14:tracePt t="49161" x="2651125" y="4784725"/>
          <p14:tracePt t="49169" x="2608263" y="4784725"/>
          <p14:tracePt t="49177" x="2566988" y="4792663"/>
          <p14:tracePt t="49185" x="2532063" y="4802188"/>
          <p14:tracePt t="49193" x="2506663" y="4802188"/>
          <p14:tracePt t="49201" x="2481263" y="4802188"/>
          <p14:tracePt t="49209" x="2463800" y="4810125"/>
          <p14:tracePt t="49217" x="2438400" y="4818063"/>
          <p14:tracePt t="49225" x="2413000" y="4818063"/>
          <p14:tracePt t="49233" x="2405063" y="4818063"/>
          <p14:tracePt t="49241" x="2387600" y="4827588"/>
          <p14:tracePt t="49249" x="2371725" y="4827588"/>
          <p14:tracePt t="49265" x="2362200" y="4827588"/>
          <p14:tracePt t="49273" x="2354263" y="4827588"/>
          <p14:tracePt t="49289" x="2344738" y="4827588"/>
          <p14:tracePt t="49313" x="2336800" y="4827588"/>
          <p14:tracePt t="49321" x="2328863" y="4827588"/>
          <p14:tracePt t="49329" x="2311400" y="4827588"/>
          <p14:tracePt t="49337" x="2286000" y="4827588"/>
          <p14:tracePt t="49345" x="2268538" y="4827588"/>
          <p14:tracePt t="49355" x="2243138" y="4827588"/>
          <p14:tracePt t="49362" x="2217738" y="4827588"/>
          <p14:tracePt t="49371" x="2174875" y="4827588"/>
          <p14:tracePt t="49378" x="2159000" y="4827588"/>
          <p14:tracePt t="49388" x="2133600" y="4827588"/>
          <p14:tracePt t="49396" x="2116138" y="4827588"/>
          <p14:tracePt t="49404" x="2098675" y="4827588"/>
          <p14:tracePt t="49412" x="2073275" y="4818063"/>
          <p14:tracePt t="49420" x="2055813" y="4818063"/>
          <p14:tracePt t="49429" x="2030413" y="4810125"/>
          <p14:tracePt t="49436" x="2022475" y="4810125"/>
          <p14:tracePt t="49443" x="2005013" y="4810125"/>
          <p14:tracePt t="49451" x="1989138" y="4810125"/>
          <p14:tracePt t="49459" x="1979613" y="4802188"/>
          <p14:tracePt t="49467" x="1963738" y="4802188"/>
          <p14:tracePt t="49620" x="1971675" y="4802188"/>
          <p14:tracePt t="49629" x="1989138" y="4802188"/>
          <p14:tracePt t="49636" x="2014538" y="4792663"/>
          <p14:tracePt t="49644" x="2055813" y="4792663"/>
          <p14:tracePt t="49655" x="2098675" y="4792663"/>
          <p14:tracePt t="49660" x="2149475" y="4792663"/>
          <p14:tracePt t="49670" x="2174875" y="4792663"/>
          <p14:tracePt t="49677" x="2209800" y="4792663"/>
          <p14:tracePt t="49685" x="2243138" y="4792663"/>
          <p14:tracePt t="49694" x="2286000" y="4792663"/>
          <p14:tracePt t="49701" x="2303463" y="4792663"/>
          <p14:tracePt t="49709" x="2336800" y="4802188"/>
          <p14:tracePt t="49717" x="2371725" y="4802188"/>
          <p14:tracePt t="49725" x="2397125" y="4802188"/>
          <p14:tracePt t="49733" x="2430463" y="4810125"/>
          <p14:tracePt t="49741" x="2455863" y="4818063"/>
          <p14:tracePt t="49749" x="2489200" y="4818063"/>
          <p14:tracePt t="49757" x="2506663" y="4818063"/>
          <p14:tracePt t="49773" x="2516188" y="4818063"/>
          <p14:tracePt t="49781" x="2532063" y="4818063"/>
          <p14:tracePt t="49797" x="2541588" y="4818063"/>
          <p14:tracePt t="49805" x="2549525" y="4818063"/>
          <p14:tracePt t="49821" x="2557463" y="4818063"/>
          <p14:tracePt t="49978" x="2532063" y="4818063"/>
          <p14:tracePt t="49984" x="2498725" y="4818063"/>
          <p14:tracePt t="49992" x="2455863" y="4818063"/>
          <p14:tracePt t="49999" x="2405063" y="4818063"/>
          <p14:tracePt t="50009" x="2354263" y="4818063"/>
          <p14:tracePt t="50015" x="2303463" y="4818063"/>
          <p14:tracePt t="50024" x="2268538" y="4818063"/>
          <p14:tracePt t="50031" x="2252663" y="4818063"/>
          <p14:tracePt t="50047" x="2243138" y="4818063"/>
          <p14:tracePt t="50482" x="2252663" y="4818063"/>
          <p14:tracePt t="50492" x="2260600" y="4818063"/>
          <p14:tracePt t="50515" x="2268538" y="4818063"/>
          <p14:tracePt t="50521" x="2278063" y="4818063"/>
          <p14:tracePt t="50531" x="2286000" y="4818063"/>
          <p14:tracePt t="50555" x="2293938" y="4818063"/>
          <p14:tracePt t="50579" x="2303463" y="4818063"/>
          <p14:tracePt t="53892" x="2311400" y="4818063"/>
          <p14:tracePt t="53908" x="2328863" y="4818063"/>
          <p14:tracePt t="53917" x="2336800" y="4818063"/>
          <p14:tracePt t="53923" x="2344738" y="4818063"/>
          <p14:tracePt t="53932" x="2354263" y="4818063"/>
          <p14:tracePt t="53939" x="2371725" y="4818063"/>
          <p14:tracePt t="53947" x="2379663" y="4818063"/>
          <p14:tracePt t="53971" x="2387600" y="4818063"/>
          <p14:tracePt t="54011" x="2397125" y="4818063"/>
          <p14:tracePt t="54038" x="2405063" y="4818063"/>
          <p14:tracePt t="54075" x="2413000" y="4818063"/>
          <p14:tracePt t="54091" x="2422525" y="4818063"/>
          <p14:tracePt t="54123" x="2430463" y="4818063"/>
          <p14:tracePt t="54133" x="2438400" y="4818063"/>
          <p14:tracePt t="54149" x="2447925" y="4818063"/>
          <p14:tracePt t="54310" x="2455863" y="4818063"/>
          <p14:tracePt t="54326" x="2463800" y="4818063"/>
          <p14:tracePt t="54358" x="2473325" y="4818063"/>
          <p14:tracePt t="54373" x="2481263" y="4818063"/>
          <p14:tracePt t="54397" x="2489200" y="4818063"/>
          <p14:tracePt t="54450" x="2498725" y="4818063"/>
          <p14:tracePt t="54488" x="2506663" y="4818063"/>
          <p14:tracePt t="54591" x="2516188" y="4818063"/>
          <p14:tracePt t="54615" x="2524125" y="4818063"/>
          <p14:tracePt t="54671" x="2532063" y="4818063"/>
          <p14:tracePt t="54679" x="2532063" y="4827588"/>
          <p14:tracePt t="54687" x="2541588" y="4827588"/>
          <p14:tracePt t="54704" x="2549525" y="4827588"/>
          <p14:tracePt t="54778" x="2557463" y="4827588"/>
          <p14:tracePt t="54793" x="2566988" y="4827588"/>
          <p14:tracePt t="54817" x="2574925" y="4827588"/>
          <p14:tracePt t="54825" x="2582863" y="4827588"/>
          <p14:tracePt t="54841" x="2592388" y="4827588"/>
          <p14:tracePt t="54874" x="2592388" y="4835525"/>
          <p14:tracePt t="54891" x="2600325" y="4835525"/>
          <p14:tracePt t="54914" x="2608263" y="4835525"/>
          <p14:tracePt t="54938" x="2617788" y="4835525"/>
          <p14:tracePt t="54946" x="2617788" y="4843463"/>
          <p14:tracePt t="54954" x="2625725" y="4843463"/>
          <p14:tracePt t="54969" x="2633663" y="4843463"/>
          <p14:tracePt t="55027" x="2643188" y="4843463"/>
          <p14:tracePt t="55035" x="2651125" y="4843463"/>
          <p14:tracePt t="55051" x="2660650" y="4843463"/>
          <p14:tracePt t="55059" x="2676525" y="4852988"/>
          <p14:tracePt t="55067" x="2686050" y="4852988"/>
          <p14:tracePt t="55075" x="2701925" y="4852988"/>
          <p14:tracePt t="55083" x="2727325" y="4852988"/>
          <p14:tracePt t="55091" x="2752725" y="4860925"/>
          <p14:tracePt t="55099" x="2787650" y="4860925"/>
          <p14:tracePt t="55107" x="2820988" y="4868863"/>
          <p14:tracePt t="55115" x="2855913" y="4868863"/>
          <p14:tracePt t="55123" x="2906713" y="4868863"/>
          <p14:tracePt t="55131" x="2965450" y="4878388"/>
          <p14:tracePt t="55139" x="3067050" y="4878388"/>
          <p14:tracePt t="55147" x="3152775" y="4878388"/>
          <p14:tracePt t="55155" x="3211513" y="4878388"/>
          <p14:tracePt t="55163" x="3330575" y="4878388"/>
          <p14:tracePt t="55171" x="3459163" y="4878388"/>
          <p14:tracePt t="55179" x="3578225" y="4878388"/>
          <p14:tracePt t="55187" x="3662363" y="4878388"/>
          <p14:tracePt t="55196" x="3841750" y="4860925"/>
          <p14:tracePt t="55203" x="3925888" y="4860925"/>
          <p14:tracePt t="55212" x="4027488" y="4852988"/>
          <p14:tracePt t="55219" x="4113213" y="4852988"/>
          <p14:tracePt t="55229" x="4156075" y="4852988"/>
          <p14:tracePt t="55238" x="4240213" y="4843463"/>
          <p14:tracePt t="55244" x="4300538" y="4843463"/>
          <p14:tracePt t="55253" x="4359275" y="4827588"/>
          <p14:tracePt t="55259" x="4402138" y="4827588"/>
          <p14:tracePt t="55269" x="4470400" y="4827588"/>
          <p14:tracePt t="55278" x="4521200" y="4827588"/>
          <p14:tracePt t="55285" x="4572000" y="4827588"/>
          <p14:tracePt t="55293" x="4622800" y="4827588"/>
          <p14:tracePt t="55301" x="4665663" y="4827588"/>
          <p14:tracePt t="55309" x="4683125" y="4827588"/>
          <p14:tracePt t="55317" x="4691063" y="4852988"/>
          <p14:tracePt t="55325" x="4691063" y="4886325"/>
          <p14:tracePt t="55333" x="4683125" y="4903788"/>
          <p14:tracePt t="55341" x="4640263" y="4937125"/>
          <p14:tracePt t="55511" x="4640263" y="4919663"/>
          <p14:tracePt t="55518" x="4614863" y="4886325"/>
          <p14:tracePt t="55525" x="4605338" y="4860925"/>
          <p14:tracePt t="55534" x="4605338" y="4852988"/>
          <p14:tracePt t="55541" x="4589463" y="4827588"/>
          <p14:tracePt t="55551" x="4579938" y="4802188"/>
          <p14:tracePt t="55559" x="4564063" y="4775200"/>
          <p14:tracePt t="55567" x="4546600" y="4767263"/>
          <p14:tracePt t="55575" x="4538663" y="4759325"/>
          <p14:tracePt t="55583" x="4538663" y="4749800"/>
          <p14:tracePt t="55591" x="4529138" y="4741863"/>
          <p14:tracePt t="55607" x="4521200" y="4741863"/>
          <p14:tracePt t="55615" x="4521200" y="4733925"/>
          <p14:tracePt t="55623" x="4521200" y="4724400"/>
          <p14:tracePt t="55695" x="4521200" y="4716463"/>
          <p14:tracePt t="55801" x="4495800" y="4716463"/>
          <p14:tracePt t="55807" x="4452938" y="4716463"/>
          <p14:tracePt t="55818" x="4419600" y="4716463"/>
          <p14:tracePt t="55823" x="4376738" y="4716463"/>
          <p14:tracePt t="55834" x="4333875" y="4716463"/>
          <p14:tracePt t="55841" x="4291013" y="4716463"/>
          <p14:tracePt t="55850" x="4249738" y="4716463"/>
          <p14:tracePt t="55858" x="4214813" y="4716463"/>
          <p14:tracePt t="55866" x="4181475" y="4716463"/>
          <p14:tracePt t="55874" x="4171950" y="4716463"/>
          <p14:tracePt t="55882" x="4156075" y="4716463"/>
          <p14:tracePt t="55899" x="4146550" y="4716463"/>
          <p14:tracePt t="55906" x="4130675" y="4716463"/>
          <p14:tracePt t="55922" x="4121150" y="4716463"/>
          <p14:tracePt t="55930" x="4113213" y="4716463"/>
          <p14:tracePt t="55938" x="4105275" y="4716463"/>
          <p14:tracePt t="55946" x="4095750" y="4716463"/>
          <p14:tracePt t="55954" x="4079875" y="4716463"/>
          <p14:tracePt t="55963" x="4062413" y="4716463"/>
          <p14:tracePt t="55970" x="4044950" y="4716463"/>
          <p14:tracePt t="55979" x="4019550" y="4716463"/>
          <p14:tracePt t="55986" x="4011613" y="4716463"/>
          <p14:tracePt t="55994" x="4002088" y="4716463"/>
          <p14:tracePt t="56236" x="4019550" y="4716463"/>
          <p14:tracePt t="56244" x="4052888" y="4716463"/>
          <p14:tracePt t="56253" x="4105275" y="4716463"/>
          <p14:tracePt t="56259" x="4164013" y="4716463"/>
          <p14:tracePt t="56269" x="4224338" y="4716463"/>
          <p14:tracePt t="56276" x="4283075" y="4716463"/>
          <p14:tracePt t="56284" x="4351338" y="4716463"/>
          <p14:tracePt t="56292" x="4410075" y="4716463"/>
          <p14:tracePt t="56300" x="4470400" y="4716463"/>
          <p14:tracePt t="56308" x="4529138" y="4716463"/>
          <p14:tracePt t="56316" x="4597400" y="4716463"/>
          <p14:tracePt t="56324" x="4657725" y="4716463"/>
          <p14:tracePt t="56331" x="4724400" y="4716463"/>
          <p14:tracePt t="56340" x="4827588" y="4716463"/>
          <p14:tracePt t="56347" x="4894263" y="4716463"/>
          <p14:tracePt t="56356" x="4972050" y="4716463"/>
          <p14:tracePt t="56366" x="5064125" y="4716463"/>
          <p14:tracePt t="56371" x="5141913" y="4716463"/>
          <p14:tracePt t="56382" x="5183188" y="4716463"/>
          <p14:tracePt t="56389" x="5268913" y="4716463"/>
          <p14:tracePt t="56397" x="5337175" y="4716463"/>
          <p14:tracePt t="56405" x="5380038" y="4716463"/>
          <p14:tracePt t="56413" x="5430838" y="4716463"/>
          <p14:tracePt t="56422" x="5472113" y="4716463"/>
          <p14:tracePt t="56430" x="5497513" y="4716463"/>
          <p14:tracePt t="56438" x="5532438" y="4716463"/>
          <p14:tracePt t="56446" x="5557838" y="4716463"/>
          <p14:tracePt t="56454" x="5565775" y="4716463"/>
          <p14:tracePt t="56463" x="5583238" y="4716463"/>
          <p14:tracePt t="56470" x="5608638" y="4716463"/>
          <p14:tracePt t="56479" x="5626100" y="4716463"/>
          <p14:tracePt t="56486" x="5659438" y="4716463"/>
          <p14:tracePt t="56494" x="5684838" y="4716463"/>
          <p14:tracePt t="56501" x="5719763" y="4716463"/>
          <p14:tracePt t="56510" x="5770563" y="4716463"/>
          <p14:tracePt t="56518" x="5803900" y="4716463"/>
          <p14:tracePt t="56526" x="5846763" y="4708525"/>
          <p14:tracePt t="56534" x="5880100" y="4708525"/>
          <p14:tracePt t="56541" x="5932488" y="4699000"/>
          <p14:tracePt t="56550" x="5965825" y="4699000"/>
          <p14:tracePt t="56558" x="5999163" y="4691063"/>
          <p14:tracePt t="56566" x="6016625" y="4691063"/>
          <p14:tracePt t="56574" x="6049963" y="4691063"/>
          <p14:tracePt t="56582" x="6084888" y="4691063"/>
          <p14:tracePt t="56590" x="6118225" y="4691063"/>
          <p14:tracePt t="56597" x="6135688" y="4691063"/>
          <p14:tracePt t="56606" x="6153150" y="4691063"/>
          <p14:tracePt t="56613" x="6161088" y="4691063"/>
          <p14:tracePt t="56622" x="6169025" y="4691063"/>
          <p14:tracePt t="56630" x="6178550" y="4691063"/>
          <p14:tracePt t="56638" x="6186488" y="4691063"/>
          <p14:tracePt t="56646" x="6194425" y="4691063"/>
          <p14:tracePt t="56654" x="6203950" y="4691063"/>
          <p14:tracePt t="56664" x="6211888" y="4691063"/>
          <p14:tracePt t="56672" x="6237288" y="4691063"/>
          <p14:tracePt t="56680" x="6254750" y="4691063"/>
          <p14:tracePt t="56689" x="6262688" y="4691063"/>
          <p14:tracePt t="56694" x="6280150" y="4691063"/>
          <p14:tracePt t="56704" x="6288088" y="4691063"/>
          <p14:tracePt t="56712" x="6313488" y="4691063"/>
          <p14:tracePt t="56721" x="6330950" y="4691063"/>
          <p14:tracePt t="56729" x="6338888" y="4691063"/>
          <p14:tracePt t="56736" x="6356350" y="4691063"/>
          <p14:tracePt t="56744" x="6365875" y="4691063"/>
          <p14:tracePt t="56753" x="6381750" y="4691063"/>
          <p14:tracePt t="56759" x="6399213" y="4691063"/>
          <p14:tracePt t="56775" x="6416675" y="4691063"/>
          <p14:tracePt t="56783" x="6424613" y="4691063"/>
          <p14:tracePt t="56799" x="6432550" y="4683125"/>
          <p14:tracePt t="56807" x="6442075" y="4683125"/>
          <p14:tracePt t="56823" x="6450013" y="4683125"/>
          <p14:tracePt t="56831" x="6457950" y="4683125"/>
          <p14:tracePt t="56839" x="6467475" y="4683125"/>
          <p14:tracePt t="56847" x="6483350" y="4683125"/>
          <p14:tracePt t="56855" x="6500813" y="4673600"/>
          <p14:tracePt t="56863" x="6510338" y="4673600"/>
          <p14:tracePt t="56871" x="6535738" y="4673600"/>
          <p14:tracePt t="56880" x="6543675" y="4673600"/>
          <p14:tracePt t="56887" x="6561138" y="4673600"/>
          <p14:tracePt t="56896" x="6577013" y="4673600"/>
          <p14:tracePt t="56903" x="6586538" y="4673600"/>
          <p14:tracePt t="56912" x="6594475" y="4673600"/>
          <p14:tracePt t="56921" x="6602413" y="4673600"/>
          <p14:tracePt t="56945" x="6611938" y="4673600"/>
          <p14:tracePt t="56952" x="6619875" y="4673600"/>
          <p14:tracePt t="56962" x="6627813" y="4673600"/>
          <p14:tracePt t="56978" x="6645275" y="4673600"/>
          <p14:tracePt t="56994" x="6662738" y="4673600"/>
          <p14:tracePt t="57001" x="6680200" y="4673600"/>
          <p14:tracePt t="57017" x="6696075" y="4673600"/>
          <p14:tracePt t="57025" x="6705600" y="4673600"/>
          <p14:tracePt t="57033" x="6721475" y="4673600"/>
          <p14:tracePt t="57041" x="6731000" y="4673600"/>
          <p14:tracePt t="57049" x="6738938" y="4673600"/>
          <p14:tracePt t="57057" x="6746875" y="4673600"/>
          <p14:tracePt t="57065" x="6756400" y="4673600"/>
          <p14:tracePt t="57073" x="6772275" y="4673600"/>
          <p14:tracePt t="57081" x="6789738" y="4673600"/>
          <p14:tracePt t="57089" x="6799263" y="4673600"/>
          <p14:tracePt t="57097" x="6807200" y="4673600"/>
          <p14:tracePt t="57105" x="6815138" y="4673600"/>
          <p14:tracePt t="57113" x="6824663" y="4673600"/>
          <p14:tracePt t="57121" x="6832600" y="4673600"/>
          <p14:tracePt t="57129" x="6840538" y="4673600"/>
          <p14:tracePt t="58539" x="6850063" y="4673600"/>
          <p14:tracePt t="58547" x="6900863" y="4673600"/>
          <p14:tracePt t="58555" x="6943725" y="4665663"/>
          <p14:tracePt t="58563" x="7104063" y="4640263"/>
          <p14:tracePt t="58571" x="7273925" y="4597400"/>
          <p14:tracePt t="58579" x="7402513" y="4572000"/>
          <p14:tracePt t="58587" x="7605713" y="4546600"/>
          <p14:tracePt t="58595" x="7793038" y="4521200"/>
          <p14:tracePt t="58603" x="7937500" y="4513263"/>
          <p14:tracePt t="58613" x="8158163" y="4478338"/>
          <p14:tracePt t="58619" x="8294688" y="4460875"/>
          <p14:tracePt t="58629" x="8515350" y="4427538"/>
          <p14:tracePt t="58637" x="8659813" y="4402138"/>
          <p14:tracePt t="58645" x="8804275" y="4384675"/>
          <p14:tracePt t="58653" x="8966200" y="4359275"/>
          <p14:tracePt t="58661" x="9093200" y="433387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38" name="Object 1026">
            <a:extLst>
              <a:ext uri="{FF2B5EF4-FFF2-40B4-BE49-F238E27FC236}">
                <a16:creationId xmlns:a16="http://schemas.microsoft.com/office/drawing/2014/main" id="{4E21D0F5-90E8-465E-9454-D69797D3C22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9750" y="188913"/>
          <a:ext cx="7086600" cy="4719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位图图像" r:id="rId5" imgW="7485714" imgH="3591426" progId="Paint.Picture">
                  <p:embed/>
                </p:oleObj>
              </mc:Choice>
              <mc:Fallback>
                <p:oleObj name="位图图像" r:id="rId5" imgW="7485714" imgH="3591426" progId="Paint.Picture">
                  <p:embed/>
                  <p:pic>
                    <p:nvPicPr>
                      <p:cNvPr id="14338" name="Object 1026">
                        <a:extLst>
                          <a:ext uri="{FF2B5EF4-FFF2-40B4-BE49-F238E27FC236}">
                            <a16:creationId xmlns:a16="http://schemas.microsoft.com/office/drawing/2014/main" id="{4E21D0F5-90E8-465E-9454-D69797D3C22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188913"/>
                        <a:ext cx="7086600" cy="4719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39" name="Text Box 1027">
            <a:extLst>
              <a:ext uri="{FF2B5EF4-FFF2-40B4-BE49-F238E27FC236}">
                <a16:creationId xmlns:a16="http://schemas.microsoft.com/office/drawing/2014/main" id="{4D823A9F-054A-496B-BC49-9ED2248F3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8175" y="5084763"/>
            <a:ext cx="51847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Y coordination</a:t>
            </a:r>
            <a:r>
              <a:rPr lang="zh-CN" altLang="en-US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：</a:t>
            </a:r>
            <a:r>
              <a:rPr lang="en-US" altLang="zh-CN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Transmittance</a:t>
            </a:r>
            <a:r>
              <a:rPr lang="zh-CN" altLang="en-US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（</a:t>
            </a:r>
            <a:r>
              <a:rPr lang="en-US" altLang="zh-CN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%</a:t>
            </a:r>
            <a:r>
              <a:rPr lang="zh-CN" altLang="en-US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）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X coordination</a:t>
            </a:r>
            <a:r>
              <a:rPr lang="zh-CN" altLang="en-US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：</a:t>
            </a:r>
            <a:r>
              <a:rPr lang="en-US" altLang="zh-CN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Wave number</a:t>
            </a:r>
            <a:r>
              <a:rPr lang="zh-CN" altLang="en-US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（</a:t>
            </a:r>
            <a:r>
              <a:rPr lang="en-US" altLang="zh-CN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cm</a:t>
            </a:r>
            <a:r>
              <a:rPr lang="en-US" altLang="zh-CN" sz="2000" baseline="30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-1</a:t>
            </a:r>
            <a:r>
              <a:rPr lang="zh-CN" altLang="en-US" sz="200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）。</a:t>
            </a:r>
          </a:p>
        </p:txBody>
      </p:sp>
      <p:sp>
        <p:nvSpPr>
          <p:cNvPr id="14340" name="矩形 1">
            <a:extLst>
              <a:ext uri="{FF2B5EF4-FFF2-40B4-BE49-F238E27FC236}">
                <a16:creationId xmlns:a16="http://schemas.microsoft.com/office/drawing/2014/main" id="{7DD02231-3DFC-4A90-B363-38B7A341D0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0338" y="5970588"/>
            <a:ext cx="316388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400" i="1">
                <a:solidFill>
                  <a:schemeClr val="tx1"/>
                </a:solidFill>
                <a:latin typeface="Arial" panose="020B0604020202020204" pitchFamily="34" charset="0"/>
              </a:rPr>
              <a:t>Wave number: </a:t>
            </a:r>
            <a:r>
              <a:rPr lang="el-GR" altLang="zh-CN" sz="2400" i="1">
                <a:solidFill>
                  <a:schemeClr val="tx1"/>
                </a:solidFill>
                <a:latin typeface="Arial" panose="020B0604020202020204" pitchFamily="34" charset="0"/>
              </a:rPr>
              <a:t>ν=1/λ</a:t>
            </a:r>
            <a:endParaRPr lang="zh-CN" altLang="en-US" sz="2400" i="1">
              <a:solidFill>
                <a:schemeClr val="tx1"/>
              </a:solidFill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DFD5516-0BAC-4C29-943A-9B446D42210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956"/>
    </mc:Choice>
    <mc:Fallback>
      <p:transition spd="slow" advTm="81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8" x="8948738" y="3713163"/>
          <p14:tracePt t="505" x="8812213" y="3636963"/>
          <p14:tracePt t="514" x="8659813" y="3568700"/>
          <p14:tracePt t="521" x="8523288" y="3543300"/>
          <p14:tracePt t="531" x="8480425" y="3543300"/>
          <p14:tracePt t="538" x="8464550" y="3543300"/>
          <p14:tracePt t="869" x="8480425" y="3552825"/>
          <p14:tracePt t="878" x="8497888" y="3560763"/>
          <p14:tracePt t="885" x="8507413" y="3568700"/>
          <p14:tracePt t="894" x="8523288" y="3594100"/>
          <p14:tracePt t="900" x="8540750" y="3594100"/>
          <p14:tracePt t="910" x="8558213" y="3603625"/>
          <p14:tracePt t="915" x="8583613" y="3603625"/>
          <p14:tracePt t="926" x="8616950" y="3611563"/>
          <p14:tracePt t="934" x="8634413" y="3619500"/>
          <p14:tracePt t="949" x="8651875" y="3636963"/>
          <p14:tracePt t="958" x="8651875" y="3646488"/>
          <p14:tracePt t="965" x="8659813" y="3654425"/>
          <p14:tracePt t="1077" x="8659813" y="3662363"/>
          <p14:tracePt t="1085" x="8659813" y="3671888"/>
          <p14:tracePt t="1093" x="8659813" y="3679825"/>
          <p14:tracePt t="1101" x="8659813" y="3697288"/>
          <p14:tracePt t="1109" x="8651875" y="3705225"/>
          <p14:tracePt t="1117" x="8642350" y="3722688"/>
          <p14:tracePt t="1125" x="8642350" y="3748088"/>
          <p14:tracePt t="1133" x="8624888" y="3773488"/>
          <p14:tracePt t="1141" x="8616950" y="3806825"/>
          <p14:tracePt t="1149" x="8583613" y="3849688"/>
          <p14:tracePt t="1157" x="8574088" y="3875088"/>
          <p14:tracePt t="1167" x="8558213" y="3900488"/>
          <p14:tracePt t="1173" x="8558213" y="3925888"/>
          <p14:tracePt t="1184" x="8548688" y="3943350"/>
          <p14:tracePt t="1189" x="8540750" y="3968750"/>
          <p14:tracePt t="1200" x="8523288" y="3986213"/>
          <p14:tracePt t="1206" x="8515350" y="4011613"/>
          <p14:tracePt t="1215" x="8507413" y="4019550"/>
          <p14:tracePt t="1223" x="8497888" y="4037013"/>
          <p14:tracePt t="1232" x="8497888" y="4044950"/>
          <p14:tracePt t="1240" x="8489950" y="4052888"/>
          <p14:tracePt t="1249" x="8480425" y="4052888"/>
          <p14:tracePt t="1256" x="8472488" y="4062413"/>
          <p14:tracePt t="1271" x="8472488" y="4070350"/>
          <p14:tracePt t="1287" x="8464550" y="4070350"/>
          <p14:tracePt t="1303" x="8455025" y="4070350"/>
          <p14:tracePt t="1312" x="8447088" y="4087813"/>
          <p14:tracePt t="1320" x="8429625" y="4105275"/>
          <p14:tracePt t="1327" x="8413750" y="4113213"/>
          <p14:tracePt t="1336" x="8388350" y="4130675"/>
          <p14:tracePt t="1344" x="8370888" y="4146550"/>
          <p14:tracePt t="1352" x="8345488" y="4171950"/>
          <p14:tracePt t="1360" x="8302625" y="4197350"/>
          <p14:tracePt t="1368" x="8251825" y="4232275"/>
          <p14:tracePt t="1376" x="8218488" y="4249738"/>
          <p14:tracePt t="1384" x="8183563" y="4275138"/>
          <p14:tracePt t="1392" x="8158163" y="4291013"/>
          <p14:tracePt t="1399" x="8124825" y="4308475"/>
          <p14:tracePt t="1408" x="8089900" y="4325938"/>
          <p14:tracePt t="1415" x="8064500" y="4341813"/>
          <p14:tracePt t="1424" x="8021638" y="4359275"/>
          <p14:tracePt t="1431" x="7996238" y="4368800"/>
          <p14:tracePt t="1439" x="7927975" y="4402138"/>
          <p14:tracePt t="1449" x="7894638" y="4402138"/>
          <p14:tracePt t="1455" x="7861300" y="4427538"/>
          <p14:tracePt t="1465" x="7800975" y="4435475"/>
          <p14:tracePt t="1474" x="7767638" y="4445000"/>
          <p14:tracePt t="1482" x="7724775" y="4460875"/>
          <p14:tracePt t="1490" x="7691438" y="4470400"/>
          <p14:tracePt t="1497" x="7639050" y="4478338"/>
          <p14:tracePt t="1505" x="7580313" y="4486275"/>
          <p14:tracePt t="1514" x="7537450" y="4495800"/>
          <p14:tracePt t="1521" x="7494588" y="4495800"/>
          <p14:tracePt t="1529" x="7392988" y="4513263"/>
          <p14:tracePt t="1537" x="7308850" y="4521200"/>
          <p14:tracePt t="1546" x="7223125" y="4521200"/>
          <p14:tracePt t="1553" x="7121525" y="4529138"/>
          <p14:tracePt t="1561" x="6969125" y="4529138"/>
          <p14:tracePt t="1569" x="6824663" y="4529138"/>
          <p14:tracePt t="1577" x="6696075" y="4529138"/>
          <p14:tracePt t="1586" x="6577013" y="4529138"/>
          <p14:tracePt t="1593" x="6492875" y="4529138"/>
          <p14:tracePt t="1602" x="6348413" y="4529138"/>
          <p14:tracePt t="1609" x="6203950" y="4529138"/>
          <p14:tracePt t="1617" x="6067425" y="4546600"/>
          <p14:tracePt t="1625" x="5915025" y="4546600"/>
          <p14:tracePt t="1633" x="5788025" y="4546600"/>
          <p14:tracePt t="1641" x="5634038" y="4546600"/>
          <p14:tracePt t="1649" x="5507038" y="4546600"/>
          <p14:tracePt t="1657" x="5345113" y="4554538"/>
          <p14:tracePt t="1665" x="5218113" y="4564063"/>
          <p14:tracePt t="1673" x="5081588" y="4579938"/>
          <p14:tracePt t="1681" x="4954588" y="4589463"/>
          <p14:tracePt t="1689" x="4827588" y="4597400"/>
          <p14:tracePt t="1698" x="4767263" y="4614863"/>
          <p14:tracePt t="1705" x="4673600" y="4622800"/>
          <p14:tracePt t="1714" x="4614863" y="4630738"/>
          <p14:tracePt t="1722" x="4554538" y="4640263"/>
          <p14:tracePt t="1729" x="4503738" y="4640263"/>
          <p14:tracePt t="1740" x="4427538" y="4648200"/>
          <p14:tracePt t="1747" x="4384675" y="4648200"/>
          <p14:tracePt t="1756" x="4308475" y="4665663"/>
          <p14:tracePt t="1762" x="4265613" y="4665663"/>
          <p14:tracePt t="1772" x="4224338" y="4665663"/>
          <p14:tracePt t="1780" x="4189413" y="4665663"/>
          <p14:tracePt t="1788" x="4146550" y="4665663"/>
          <p14:tracePt t="1797" x="4079875" y="4665663"/>
          <p14:tracePt t="1804" x="4019550" y="4665663"/>
          <p14:tracePt t="1812" x="3994150" y="4665663"/>
          <p14:tracePt t="1820" x="3943350" y="4665663"/>
          <p14:tracePt t="1828" x="3875088" y="4665663"/>
          <p14:tracePt t="1836" x="3816350" y="4665663"/>
          <p14:tracePt t="1844" x="3773488" y="4665663"/>
          <p14:tracePt t="1852" x="3713163" y="4665663"/>
          <p14:tracePt t="1860" x="3654425" y="4665663"/>
          <p14:tracePt t="1868" x="3611563" y="4665663"/>
          <p14:tracePt t="1876" x="3543300" y="4665663"/>
          <p14:tracePt t="1884" x="3484563" y="4665663"/>
          <p14:tracePt t="1892" x="3424238" y="4673600"/>
          <p14:tracePt t="1900" x="3373438" y="4683125"/>
          <p14:tracePt t="1908" x="3348038" y="4683125"/>
          <p14:tracePt t="1916" x="3289300" y="4691063"/>
          <p14:tracePt t="1924" x="3246438" y="4691063"/>
          <p14:tracePt t="1932" x="3203575" y="4699000"/>
          <p14:tracePt t="1941" x="3152775" y="4699000"/>
          <p14:tracePt t="1949" x="3067050" y="4708525"/>
          <p14:tracePt t="1956" x="3025775" y="4708525"/>
          <p14:tracePt t="1966" x="2965450" y="4708525"/>
          <p14:tracePt t="1972" x="2922588" y="4708525"/>
          <p14:tracePt t="1981" x="2838450" y="4708525"/>
          <p14:tracePt t="1988" x="2770188" y="4708525"/>
          <p14:tracePt t="1997" x="2727325" y="4708525"/>
          <p14:tracePt t="2004" x="2668588" y="4708525"/>
          <p14:tracePt t="2012" x="2633663" y="4708525"/>
          <p14:tracePt t="2022" x="2582863" y="4708525"/>
          <p14:tracePt t="2028" x="2481263" y="4708525"/>
          <p14:tracePt t="2038" x="2405063" y="4708525"/>
          <p14:tracePt t="2047" x="2362200" y="4708525"/>
          <p14:tracePt t="2054" x="2293938" y="4708525"/>
          <p14:tracePt t="2062" x="2192338" y="4708525"/>
          <p14:tracePt t="2070" x="2133600" y="4708525"/>
          <p14:tracePt t="2078" x="2082800" y="4708525"/>
          <p14:tracePt t="2087" x="2047875" y="4708525"/>
          <p14:tracePt t="2094" x="2014538" y="4708525"/>
          <p14:tracePt t="2104" x="1971675" y="4708525"/>
          <p14:tracePt t="2110" x="1963738" y="4699000"/>
          <p14:tracePt t="2118" x="1938338" y="4691063"/>
          <p14:tracePt t="2128" x="1920875" y="4683125"/>
          <p14:tracePt t="2133" x="1895475" y="4683125"/>
          <p14:tracePt t="2141" x="1878013" y="4673600"/>
          <p14:tracePt t="2149" x="1852613" y="4665663"/>
          <p14:tracePt t="2157" x="1835150" y="4648200"/>
          <p14:tracePt t="2165" x="1801813" y="4630738"/>
          <p14:tracePt t="2173" x="1766888" y="4614863"/>
          <p14:tracePt t="2181" x="1733550" y="4597400"/>
          <p14:tracePt t="2189" x="1708150" y="4589463"/>
          <p14:tracePt t="2197" x="1674813" y="4572000"/>
          <p14:tracePt t="2205" x="1639888" y="4564063"/>
          <p14:tracePt t="2214" x="1597025" y="4546600"/>
          <p14:tracePt t="2221" x="1563688" y="4538663"/>
          <p14:tracePt t="2229" x="1520825" y="4538663"/>
          <p14:tracePt t="2237" x="1487488" y="4538663"/>
          <p14:tracePt t="2246" x="1444625" y="4538663"/>
          <p14:tracePt t="2253" x="1419225" y="4538663"/>
          <p14:tracePt t="2262" x="1376363" y="4538663"/>
          <p14:tracePt t="2269" x="1343025" y="4546600"/>
          <p14:tracePt t="2277" x="1308100" y="4554538"/>
          <p14:tracePt t="2286" x="1292225" y="4572000"/>
          <p14:tracePt t="2293" x="1274763" y="4622800"/>
          <p14:tracePt t="2303" x="1274763" y="4640263"/>
          <p14:tracePt t="2312" x="1274763" y="4673600"/>
          <p14:tracePt t="2319" x="1282700" y="4691063"/>
          <p14:tracePt t="2441" x="1317625" y="4683125"/>
          <p14:tracePt t="2448" x="1427163" y="4597400"/>
          <p14:tracePt t="2456" x="1462088" y="4564063"/>
          <p14:tracePt t="2464" x="1495425" y="4513263"/>
          <p14:tracePt t="2473" x="1495425" y="4470400"/>
          <p14:tracePt t="2480" x="1495425" y="4435475"/>
          <p14:tracePt t="2488" x="1470025" y="4419600"/>
          <p14:tracePt t="2497" x="1462088" y="4419600"/>
          <p14:tracePt t="2504" x="1452563" y="4419600"/>
          <p14:tracePt t="2520" x="1452563" y="4410075"/>
          <p14:tracePt t="2528" x="1436688" y="4410075"/>
          <p14:tracePt t="2536" x="1427163" y="4410075"/>
          <p14:tracePt t="2593" x="1427163" y="4402138"/>
          <p14:tracePt t="2625" x="1427163" y="4394200"/>
          <p14:tracePt t="2641" x="1427163" y="4384675"/>
          <p14:tracePt t="2657" x="1427163" y="4368800"/>
          <p14:tracePt t="2665" x="1419225" y="4359275"/>
          <p14:tracePt t="2682" x="1419225" y="4341813"/>
          <p14:tracePt t="2690" x="1419225" y="4325938"/>
          <p14:tracePt t="2698" x="1419225" y="4308475"/>
          <p14:tracePt t="2706" x="1419225" y="4291013"/>
          <p14:tracePt t="2714" x="1419225" y="4275138"/>
          <p14:tracePt t="2722" x="1419225" y="4240213"/>
          <p14:tracePt t="2730" x="1419225" y="4214813"/>
          <p14:tracePt t="2737" x="1419225" y="4171950"/>
          <p14:tracePt t="2747" x="1419225" y="4130675"/>
          <p14:tracePt t="2754" x="1419225" y="4087813"/>
          <p14:tracePt t="2762" x="1419225" y="4027488"/>
          <p14:tracePt t="2770" x="1419225" y="3968750"/>
          <p14:tracePt t="2777" x="1419225" y="3908425"/>
          <p14:tracePt t="2786" x="1419225" y="3867150"/>
          <p14:tracePt t="2794" x="1419225" y="3781425"/>
          <p14:tracePt t="2802" x="1419225" y="3713163"/>
          <p14:tracePt t="2810" x="1411288" y="3654425"/>
          <p14:tracePt t="2818" x="1401763" y="3594100"/>
          <p14:tracePt t="2826" x="1376363" y="3517900"/>
          <p14:tracePt t="2834" x="1368425" y="3467100"/>
          <p14:tracePt t="2842" x="1343025" y="3398838"/>
          <p14:tracePt t="2849" x="1325563" y="3340100"/>
          <p14:tracePt t="2860" x="1308100" y="3271838"/>
          <p14:tracePt t="2865" x="1300163" y="3238500"/>
          <p14:tracePt t="2875" x="1266825" y="3135313"/>
          <p14:tracePt t="2883" x="1257300" y="3094038"/>
          <p14:tracePt t="2898" x="1231900" y="3059113"/>
          <p14:tracePt t="2900" x="1216025" y="3008313"/>
          <p14:tracePt t="2907" x="1206500" y="2949575"/>
          <p14:tracePt t="2915" x="1198563" y="2914650"/>
          <p14:tracePt t="2923" x="1189038" y="2881313"/>
          <p14:tracePt t="2931" x="1181100" y="2863850"/>
          <p14:tracePt t="2939" x="1181100" y="2855913"/>
          <p14:tracePt t="2947" x="1181100" y="2838450"/>
          <p14:tracePt t="3246" x="1181100" y="2813050"/>
          <p14:tracePt t="3254" x="1181100" y="2752725"/>
          <p14:tracePt t="3262" x="1181100" y="2693988"/>
          <p14:tracePt t="3269" x="1189038" y="2643188"/>
          <p14:tracePt t="3277" x="1216025" y="2566988"/>
          <p14:tracePt t="3285" x="1249363" y="2498725"/>
          <p14:tracePt t="3293" x="1292225" y="2405063"/>
          <p14:tracePt t="3301" x="1308100" y="2354263"/>
          <p14:tracePt t="3309" x="1343025" y="2278063"/>
          <p14:tracePt t="3317" x="1376363" y="2217738"/>
          <p14:tracePt t="3326" x="1401763" y="2166938"/>
          <p14:tracePt t="3333" x="1419225" y="2141538"/>
          <p14:tracePt t="3341" x="1427163" y="2124075"/>
          <p14:tracePt t="3349" x="1436688" y="2098675"/>
          <p14:tracePt t="3357" x="1444625" y="2065338"/>
          <p14:tracePt t="3377" x="1444625" y="2055813"/>
          <p14:tracePt t="3407" x="1444625" y="2073275"/>
          <p14:tracePt t="3512" x="1452563" y="2073275"/>
          <p14:tracePt t="3520" x="1462088" y="2065338"/>
          <p14:tracePt t="3528" x="1487488" y="2055813"/>
          <p14:tracePt t="3536" x="1512888" y="2039938"/>
          <p14:tracePt t="3544" x="1530350" y="2022475"/>
          <p14:tracePt t="3552" x="1538288" y="2014538"/>
          <p14:tracePt t="3560" x="1538288" y="1989138"/>
          <p14:tracePt t="3567" x="1538288" y="1963738"/>
          <p14:tracePt t="3575" x="1538288" y="1954213"/>
          <p14:tracePt t="3583" x="1538288" y="1928813"/>
          <p14:tracePt t="3591" x="1538288" y="1920875"/>
          <p14:tracePt t="3599" x="1538288" y="1903413"/>
          <p14:tracePt t="3607" x="1538288" y="1895475"/>
          <p14:tracePt t="3615" x="1538288" y="1885950"/>
          <p14:tracePt t="3623" x="1538288" y="1878013"/>
          <p14:tracePt t="3631" x="1538288" y="1860550"/>
          <p14:tracePt t="3647" x="1538288" y="1844675"/>
          <p14:tracePt t="3655" x="1530350" y="1844675"/>
          <p14:tracePt t="3663" x="1530350" y="1827213"/>
          <p14:tracePt t="3671" x="1520825" y="1809750"/>
          <p14:tracePt t="3680" x="1520825" y="1801813"/>
          <p14:tracePt t="3687" x="1512888" y="1784350"/>
          <p14:tracePt t="3697" x="1512888" y="1776413"/>
          <p14:tracePt t="3728" x="1504950" y="1776413"/>
          <p14:tracePt t="3738" x="1495425" y="1776413"/>
          <p14:tracePt t="3762" x="1487488" y="1776413"/>
          <p14:tracePt t="3782" x="1477963" y="1776413"/>
          <p14:tracePt t="3790" x="1470025" y="1776413"/>
          <p14:tracePt t="3874" x="1462088" y="1776413"/>
          <p14:tracePt t="3882" x="1452563" y="1784350"/>
          <p14:tracePt t="3897" x="1444625" y="1784350"/>
          <p14:tracePt t="3905" x="1436688" y="1784350"/>
          <p14:tracePt t="4029" x="1436688" y="1776413"/>
          <p14:tracePt t="4052" x="1436688" y="1766888"/>
          <p14:tracePt t="4963" x="1444625" y="1766888"/>
          <p14:tracePt t="5204" x="1452563" y="1766888"/>
          <p14:tracePt t="5252" x="1462088" y="1766888"/>
          <p14:tracePt t="5331" x="1470025" y="1776413"/>
          <p14:tracePt t="5353" x="1470025" y="1784350"/>
          <p14:tracePt t="5359" x="1470025" y="1801813"/>
          <p14:tracePt t="5367" x="1470025" y="1819275"/>
          <p14:tracePt t="5375" x="1470025" y="1835150"/>
          <p14:tracePt t="5383" x="1470025" y="1844675"/>
          <p14:tracePt t="5391" x="1470025" y="1860550"/>
          <p14:tracePt t="5401" x="1462088" y="1885950"/>
          <p14:tracePt t="5407" x="1452563" y="1911350"/>
          <p14:tracePt t="5417" x="1444625" y="1938338"/>
          <p14:tracePt t="5426" x="1444625" y="1946275"/>
          <p14:tracePt t="5433" x="1436688" y="1971675"/>
          <p14:tracePt t="5442" x="1427163" y="2030413"/>
          <p14:tracePt t="5449" x="1427163" y="2055813"/>
          <p14:tracePt t="5458" x="1419225" y="2090738"/>
          <p14:tracePt t="5466" x="1419225" y="2124075"/>
          <p14:tracePt t="5474" x="1419225" y="2149475"/>
          <p14:tracePt t="5481" x="1419225" y="2166938"/>
          <p14:tracePt t="5489" x="1419225" y="2192338"/>
          <p14:tracePt t="5498" x="1419225" y="2200275"/>
          <p14:tracePt t="5506" x="1419225" y="2209800"/>
          <p14:tracePt t="5663" x="1411288" y="2217738"/>
          <p14:tracePt t="5679" x="1401763" y="2227263"/>
          <p14:tracePt t="5696" x="1401763" y="2235200"/>
          <p14:tracePt t="5704" x="1393825" y="2243138"/>
          <p14:tracePt t="5720" x="1393825" y="2252663"/>
          <p14:tracePt t="5734" x="1393825" y="2260600"/>
          <p14:tracePt t="5740" x="1393825" y="2268538"/>
          <p14:tracePt t="5756" x="1385888" y="2268538"/>
          <p14:tracePt t="5772" x="1385888" y="2278063"/>
          <p14:tracePt t="5780" x="1376363" y="2278063"/>
          <p14:tracePt t="5788" x="1376363" y="2286000"/>
          <p14:tracePt t="6726" x="1376363" y="2293938"/>
          <p14:tracePt t="6734" x="1376363" y="2303463"/>
          <p14:tracePt t="6742" x="1376363" y="2311400"/>
          <p14:tracePt t="6749" x="1376363" y="2319338"/>
          <p14:tracePt t="6758" x="1376363" y="2336800"/>
          <p14:tracePt t="6773" x="1385888" y="2354263"/>
          <p14:tracePt t="6789" x="1385888" y="2371725"/>
          <p14:tracePt t="6797" x="1385888" y="2387600"/>
          <p14:tracePt t="6807" x="1393825" y="2397125"/>
          <p14:tracePt t="6815" x="1393825" y="2413000"/>
          <p14:tracePt t="6823" x="1401763" y="2430463"/>
          <p14:tracePt t="6831" x="1401763" y="2447925"/>
          <p14:tracePt t="6839" x="1401763" y="2463800"/>
          <p14:tracePt t="6849" x="1411288" y="2481263"/>
          <p14:tracePt t="6865" x="1419225" y="2498725"/>
          <p14:tracePt t="6871" x="1419225" y="2516188"/>
          <p14:tracePt t="6880" x="1427163" y="2524125"/>
          <p14:tracePt t="6897" x="1427163" y="2549525"/>
          <p14:tracePt t="6903" x="1427163" y="2557463"/>
          <p14:tracePt t="6911" x="1427163" y="2574925"/>
          <p14:tracePt t="6919" x="1427163" y="2582863"/>
          <p14:tracePt t="6927" x="1427163" y="2600325"/>
          <p14:tracePt t="6935" x="1427163" y="2617788"/>
          <p14:tracePt t="6943" x="1427163" y="2625725"/>
          <p14:tracePt t="6951" x="1427163" y="2643188"/>
          <p14:tracePt t="6959" x="1427163" y="2651125"/>
          <p14:tracePt t="6967" x="1427163" y="2668588"/>
          <p14:tracePt t="6975" x="1427163" y="2676525"/>
          <p14:tracePt t="6983" x="1436688" y="2686050"/>
          <p14:tracePt t="6991" x="1436688" y="2701925"/>
          <p14:tracePt t="7007" x="1452563" y="2719388"/>
          <p14:tracePt t="7015" x="1470025" y="2736850"/>
          <p14:tracePt t="7024" x="1504950" y="2752725"/>
          <p14:tracePt t="7032" x="1546225" y="2770188"/>
          <p14:tracePt t="7044" x="1622425" y="2795588"/>
          <p14:tracePt t="7052" x="1700213" y="2813050"/>
          <p14:tracePt t="7060" x="1758950" y="2838450"/>
          <p14:tracePt t="7069" x="1878013" y="2855913"/>
          <p14:tracePt t="7075" x="1979613" y="2889250"/>
          <p14:tracePt t="7085" x="2141538" y="2932113"/>
          <p14:tracePt t="7091" x="2243138" y="2949575"/>
          <p14:tracePt t="7101" x="2328863" y="2974975"/>
          <p14:tracePt t="7107" x="2516188" y="3000375"/>
          <p14:tracePt t="7117" x="2608263" y="3025775"/>
          <p14:tracePt t="7125" x="2701925" y="3041650"/>
          <p14:tracePt t="7133" x="2846388" y="3067050"/>
          <p14:tracePt t="7141" x="2974975" y="3094038"/>
          <p14:tracePt t="7149" x="3109913" y="3119438"/>
          <p14:tracePt t="7157" x="3228975" y="3127375"/>
          <p14:tracePt t="7165" x="3305175" y="3144838"/>
          <p14:tracePt t="7173" x="3416300" y="3160713"/>
          <p14:tracePt t="7183" x="3492500" y="3170238"/>
          <p14:tracePt t="7190" x="3594100" y="3178175"/>
          <p14:tracePt t="7198" x="3619500" y="3186113"/>
          <p14:tracePt t="7205" x="3713163" y="3203575"/>
          <p14:tracePt t="7214" x="3781425" y="3221038"/>
          <p14:tracePt t="7222" x="3875088" y="3228975"/>
          <p14:tracePt t="7231" x="3968750" y="3246438"/>
          <p14:tracePt t="7238" x="4044950" y="3254375"/>
          <p14:tracePt t="7247" x="4146550" y="3263900"/>
          <p14:tracePt t="7254" x="4214813" y="3271838"/>
          <p14:tracePt t="7262" x="4341813" y="3271838"/>
          <p14:tracePt t="7270" x="4470400" y="3271838"/>
          <p14:tracePt t="7278" x="4622800" y="3271838"/>
          <p14:tracePt t="7286" x="4784725" y="3271838"/>
          <p14:tracePt t="7294" x="4903788" y="3271838"/>
          <p14:tracePt t="7302" x="5048250" y="3289300"/>
          <p14:tracePt t="7311" x="5175250" y="3289300"/>
          <p14:tracePt t="7318" x="5319713" y="3289300"/>
          <p14:tracePt t="7326" x="5456238" y="3297238"/>
          <p14:tracePt t="7334" x="5565775" y="3297238"/>
          <p14:tracePt t="7341" x="5659438" y="3305175"/>
          <p14:tracePt t="7352" x="5788025" y="3305175"/>
          <p14:tracePt t="7358" x="5915025" y="3322638"/>
          <p14:tracePt t="7367" x="6067425" y="3348038"/>
          <p14:tracePt t="7374" x="6169025" y="3355975"/>
          <p14:tracePt t="7384" x="6313488" y="3365500"/>
          <p14:tracePt t="7392" x="6381750" y="3382963"/>
          <p14:tracePt t="7400" x="6500813" y="3398838"/>
          <p14:tracePt t="7408" x="6627813" y="3416300"/>
          <p14:tracePt t="7416" x="6731000" y="3424238"/>
          <p14:tracePt t="7424" x="6815138" y="3433763"/>
          <p14:tracePt t="7434" x="6891338" y="3459163"/>
          <p14:tracePt t="7439" x="7019925" y="3484563"/>
          <p14:tracePt t="7449" x="7121525" y="3517900"/>
          <p14:tracePt t="7455" x="7172325" y="3535363"/>
          <p14:tracePt t="7463" x="7283450" y="3578225"/>
          <p14:tracePt t="7471" x="7350125" y="3611563"/>
          <p14:tracePt t="7480" x="7385050" y="3629025"/>
          <p14:tracePt t="7487" x="7435850" y="3662363"/>
          <p14:tracePt t="7496" x="7512050" y="3687763"/>
          <p14:tracePt t="7503" x="7572375" y="3722688"/>
          <p14:tracePt t="7511" x="7605713" y="3748088"/>
          <p14:tracePt t="7519" x="7656513" y="3773488"/>
          <p14:tracePt t="7527" x="7691438" y="3790950"/>
          <p14:tracePt t="7535" x="7724775" y="3806825"/>
          <p14:tracePt t="7543" x="7775575" y="3824288"/>
          <p14:tracePt t="7553" x="7800975" y="3832225"/>
          <p14:tracePt t="7559" x="7826375" y="3841750"/>
          <p14:tracePt t="7567" x="7851775" y="3849688"/>
          <p14:tracePt t="7575" x="7869238" y="3849688"/>
          <p14:tracePt t="7583" x="7869238" y="3857625"/>
          <p14:tracePt t="7591" x="7877175" y="3857625"/>
          <p14:tracePt t="7639" x="7886700" y="3857625"/>
          <p14:tracePt t="7649" x="7894638" y="3857625"/>
          <p14:tracePt t="7655" x="7912100" y="3857625"/>
          <p14:tracePt t="7665" x="7937500" y="3857625"/>
          <p14:tracePt t="7671" x="7962900" y="3857625"/>
          <p14:tracePt t="7682" x="7988300" y="3857625"/>
          <p14:tracePt t="7689" x="8056563" y="3857625"/>
          <p14:tracePt t="7698" x="8089900" y="3867150"/>
          <p14:tracePt t="7706" x="8132763" y="3875088"/>
          <p14:tracePt t="7714" x="8158163" y="3883025"/>
          <p14:tracePt t="7722" x="8218488" y="3917950"/>
          <p14:tracePt t="7730" x="8226425" y="3925888"/>
          <p14:tracePt t="7738" x="8251825" y="3951288"/>
          <p14:tracePt t="7747" x="8269288" y="3968750"/>
          <p14:tracePt t="7754" x="8277225" y="3994150"/>
          <p14:tracePt t="7762" x="8294688" y="4011613"/>
          <p14:tracePt t="7770" x="8302625" y="4019550"/>
          <p14:tracePt t="7777" x="8310563" y="4037013"/>
          <p14:tracePt t="7786" x="8320088" y="4052888"/>
          <p14:tracePt t="7794" x="8328025" y="4052888"/>
          <p14:tracePt t="7810" x="8335963" y="4062413"/>
          <p14:tracePt t="7914" x="8335963" y="4079875"/>
          <p14:tracePt t="7922" x="8335963" y="4087813"/>
          <p14:tracePt t="7930" x="8335963" y="4113213"/>
          <p14:tracePt t="7940" x="8345488" y="4138613"/>
          <p14:tracePt t="7949" x="8345488" y="4156075"/>
          <p14:tracePt t="7956" x="8345488" y="4189413"/>
          <p14:tracePt t="7965" x="8345488" y="4214813"/>
          <p14:tracePt t="7972" x="8345488" y="4232275"/>
          <p14:tracePt t="7982" x="8353425" y="4257675"/>
          <p14:tracePt t="7988" x="8353425" y="4275138"/>
          <p14:tracePt t="7998" x="8353425" y="4283075"/>
          <p14:tracePt t="8004" x="8353425" y="4300538"/>
          <p14:tracePt t="8013" x="8353425" y="4308475"/>
          <p14:tracePt t="8028" x="8353425" y="4316413"/>
          <p14:tracePt t="8036" x="8353425" y="4325938"/>
          <p14:tracePt t="8044" x="8353425" y="4333875"/>
          <p14:tracePt t="8052" x="8353425" y="4341813"/>
          <p14:tracePt t="8060" x="8353425" y="4351338"/>
          <p14:tracePt t="8076" x="8353425" y="4359275"/>
          <p14:tracePt t="8084" x="8353425" y="4368800"/>
          <p14:tracePt t="8100" x="8353425" y="4376738"/>
          <p14:tracePt t="8314" x="8353425" y="4384675"/>
          <p14:tracePt t="9296" x="8335963" y="4384675"/>
          <p14:tracePt t="9304" x="8328025" y="4384675"/>
          <p14:tracePt t="9312" x="8310563" y="4384675"/>
          <p14:tracePt t="9322" x="8285163" y="4384675"/>
          <p14:tracePt t="9328" x="8269288" y="4384675"/>
          <p14:tracePt t="9338" x="8208963" y="4384675"/>
          <p14:tracePt t="9347" x="8166100" y="4384675"/>
          <p14:tracePt t="9354" x="8089900" y="4402138"/>
          <p14:tracePt t="9362" x="7912100" y="4427538"/>
          <p14:tracePt t="9369" x="7783513" y="4452938"/>
          <p14:tracePt t="9377" x="7656513" y="4460875"/>
          <p14:tracePt t="9385" x="7580313" y="4470400"/>
          <p14:tracePt t="9393" x="7299325" y="4521200"/>
          <p14:tracePt t="9401" x="7172325" y="4529138"/>
          <p14:tracePt t="9409" x="6865938" y="4546600"/>
          <p14:tracePt t="9417" x="6637338" y="4546600"/>
          <p14:tracePt t="9425" x="6313488" y="4546600"/>
          <p14:tracePt t="9433" x="6024563" y="4546600"/>
          <p14:tracePt t="9441" x="5710238" y="4546600"/>
          <p14:tracePt t="9449" x="5472113" y="4538663"/>
          <p14:tracePt t="9457" x="4972050" y="4495800"/>
          <p14:tracePt t="9465" x="4648200" y="4478338"/>
          <p14:tracePt t="9474" x="4316413" y="4445000"/>
          <p14:tracePt t="9481" x="3986213" y="4410075"/>
          <p14:tracePt t="9490" x="3679825" y="4359275"/>
          <p14:tracePt t="9498" x="3441700" y="4325938"/>
          <p14:tracePt t="9506" x="3221038" y="4300538"/>
          <p14:tracePt t="9514" x="3059113" y="4275138"/>
          <p14:tracePt t="9522" x="2863850" y="4232275"/>
          <p14:tracePt t="9530" x="2762250" y="4224338"/>
          <p14:tracePt t="9537" x="2660650" y="4206875"/>
          <p14:tracePt t="9546" x="2455863" y="4171950"/>
          <p14:tracePt t="9554" x="2311400" y="4146550"/>
          <p14:tracePt t="9561" x="2227263" y="4138613"/>
          <p14:tracePt t="9569" x="2098675" y="4113213"/>
          <p14:tracePt t="9577" x="1954213" y="4095750"/>
          <p14:tracePt t="9585" x="1827213" y="4087813"/>
          <p14:tracePt t="9593" x="1682750" y="4079875"/>
          <p14:tracePt t="9601" x="1571625" y="4062413"/>
          <p14:tracePt t="9609" x="1504950" y="4062413"/>
          <p14:tracePt t="9619" x="1385888" y="4044950"/>
          <p14:tracePt t="9627" x="1300163" y="4027488"/>
          <p14:tracePt t="9635" x="1223963" y="4027488"/>
          <p14:tracePt t="9644" x="1122363" y="4011613"/>
          <p14:tracePt t="9651" x="1062038" y="4002088"/>
          <p14:tracePt t="9660" x="1019175" y="4002088"/>
          <p14:tracePt t="9667" x="960438" y="3976688"/>
          <p14:tracePt t="9676" x="892175" y="3968750"/>
          <p14:tracePt t="9684" x="841375" y="3960813"/>
          <p14:tracePt t="9692" x="815975" y="3951288"/>
          <p14:tracePt t="9700" x="798513" y="3935413"/>
          <p14:tracePt t="9708" x="781050" y="3925888"/>
          <p14:tracePt t="9715" x="773113" y="3908425"/>
          <p14:tracePt t="9739" x="798513" y="3908425"/>
          <p14:tracePt t="9747" x="815975" y="3908425"/>
          <p14:tracePt t="9756" x="823913" y="3917950"/>
          <p14:tracePt t="9836" x="833438" y="3900488"/>
          <p14:tracePt t="9844" x="833438" y="3883025"/>
          <p14:tracePt t="9852" x="849313" y="3849688"/>
          <p14:tracePt t="9860" x="849313" y="3841750"/>
          <p14:tracePt t="9893" x="849313" y="3849688"/>
          <p14:tracePt t="9917" x="841375" y="3849688"/>
          <p14:tracePt t="9949" x="841375" y="3824288"/>
          <p14:tracePt t="9957" x="841375" y="3781425"/>
          <p14:tracePt t="9965" x="841375" y="3705225"/>
          <p14:tracePt t="9973" x="841375" y="3619500"/>
          <p14:tracePt t="9981" x="841375" y="3552825"/>
          <p14:tracePt t="9990" x="841375" y="3424238"/>
          <p14:tracePt t="9998" x="841375" y="3289300"/>
          <p14:tracePt t="10006" x="841375" y="3170238"/>
          <p14:tracePt t="10014" x="841375" y="3076575"/>
          <p14:tracePt t="10022" x="841375" y="2957513"/>
          <p14:tracePt t="10031" x="841375" y="2787650"/>
          <p14:tracePt t="10038" x="841375" y="2676525"/>
          <p14:tracePt t="10047" x="841375" y="2574925"/>
          <p14:tracePt t="10055" x="841375" y="2422525"/>
          <p14:tracePt t="10062" x="841375" y="2311400"/>
          <p14:tracePt t="10071" x="858838" y="2209800"/>
          <p14:tracePt t="10078" x="866775" y="2090738"/>
          <p14:tracePt t="10086" x="892175" y="2005013"/>
          <p14:tracePt t="10094" x="900113" y="1920875"/>
          <p14:tracePt t="10102" x="900113" y="1819275"/>
          <p14:tracePt t="10110" x="909638" y="1733550"/>
          <p14:tracePt t="10118" x="909638" y="1674813"/>
          <p14:tracePt t="10126" x="909638" y="1639888"/>
          <p14:tracePt t="10134" x="909638" y="1622425"/>
          <p14:tracePt t="10142" x="909638" y="1597025"/>
          <p14:tracePt t="10150" x="909638" y="1571625"/>
          <p14:tracePt t="10158" x="909638" y="1546225"/>
          <p14:tracePt t="10166" x="909638" y="1520825"/>
          <p14:tracePt t="10174" x="909638" y="1495425"/>
          <p14:tracePt t="10184" x="917575" y="1477963"/>
          <p14:tracePt t="10192" x="925513" y="1462088"/>
          <p14:tracePt t="10200" x="925513" y="1436688"/>
          <p14:tracePt t="10208" x="935038" y="1419225"/>
          <p14:tracePt t="10216" x="952500" y="1385888"/>
          <p14:tracePt t="10224" x="960438" y="1333500"/>
          <p14:tracePt t="10233" x="968375" y="1300163"/>
          <p14:tracePt t="10240" x="977900" y="1231900"/>
          <p14:tracePt t="10248" x="1003300" y="1181100"/>
          <p14:tracePt t="10256" x="1011238" y="1122363"/>
          <p14:tracePt t="10263" x="1019175" y="1087438"/>
          <p14:tracePt t="10271" x="1036638" y="1036638"/>
          <p14:tracePt t="10280" x="1044575" y="977900"/>
          <p14:tracePt t="10287" x="1062038" y="917575"/>
          <p14:tracePt t="10296" x="1069975" y="884238"/>
          <p14:tracePt t="10303" x="1096963" y="823913"/>
          <p14:tracePt t="10312" x="1112838" y="747713"/>
          <p14:tracePt t="10320" x="1138238" y="704850"/>
          <p14:tracePt t="10327" x="1155700" y="654050"/>
          <p14:tracePt t="10336" x="1173163" y="620713"/>
          <p14:tracePt t="10343" x="1181100" y="585788"/>
          <p14:tracePt t="10351" x="1189038" y="544513"/>
          <p14:tracePt t="10359" x="1198563" y="519113"/>
          <p14:tracePt t="10367" x="1206500" y="484188"/>
          <p14:tracePt t="10375" x="1223963" y="458788"/>
          <p14:tracePt t="10383" x="1231900" y="433388"/>
          <p14:tracePt t="10391" x="1241425" y="400050"/>
          <p14:tracePt t="10399" x="1257300" y="347663"/>
          <p14:tracePt t="10407" x="1266825" y="314325"/>
          <p14:tracePt t="10415" x="1274763" y="288925"/>
          <p14:tracePt t="10424" x="1274763" y="271463"/>
          <p14:tracePt t="10431" x="1282700" y="246063"/>
          <p14:tracePt t="10440" x="1282700" y="230188"/>
          <p14:tracePt t="10457" x="1282700" y="220663"/>
          <p14:tracePt t="10465" x="1282700" y="212725"/>
          <p14:tracePt t="10489" x="1282700" y="203200"/>
          <p14:tracePt t="10497" x="1292225" y="203200"/>
          <p14:tracePt t="10577" x="1292225" y="238125"/>
          <p14:tracePt t="10586" x="1282700" y="271463"/>
          <p14:tracePt t="10593" x="1241425" y="390525"/>
          <p14:tracePt t="10601" x="1216025" y="476250"/>
          <p14:tracePt t="10609" x="1198563" y="534988"/>
          <p14:tracePt t="10617" x="1155700" y="679450"/>
          <p14:tracePt t="10625" x="1122363" y="841375"/>
          <p14:tracePt t="10633" x="1087438" y="985838"/>
          <p14:tracePt t="10641" x="1062038" y="1112838"/>
          <p14:tracePt t="10649" x="1036638" y="1257300"/>
          <p14:tracePt t="10657" x="1028700" y="1317625"/>
          <p14:tracePt t="10665" x="1003300" y="1444625"/>
          <p14:tracePt t="10673" x="985838" y="1520825"/>
          <p14:tracePt t="10681" x="952500" y="1571625"/>
          <p14:tracePt t="10689" x="935038" y="1649413"/>
          <p14:tracePt t="10699" x="909638" y="1708150"/>
          <p14:tracePt t="10706" x="884238" y="1766888"/>
          <p14:tracePt t="10715" x="874713" y="1827213"/>
          <p14:tracePt t="10722" x="849313" y="1895475"/>
          <p14:tracePt t="10734" x="841375" y="1911350"/>
          <p14:tracePt t="10739" x="841375" y="1954213"/>
          <p14:tracePt t="10747" x="833438" y="1971675"/>
          <p14:tracePt t="10756" x="833438" y="1989138"/>
          <p14:tracePt t="10763" x="833438" y="1997075"/>
          <p14:tracePt t="10771" x="833438" y="2014538"/>
          <p14:tracePt t="10779" x="833438" y="2030413"/>
          <p14:tracePt t="10787" x="841375" y="2047875"/>
          <p14:tracePt t="10796" x="858838" y="2073275"/>
          <p14:tracePt t="10803" x="874713" y="2098675"/>
          <p14:tracePt t="10811" x="892175" y="2133600"/>
          <p14:tracePt t="10819" x="917575" y="2159000"/>
          <p14:tracePt t="10827" x="960438" y="2209800"/>
          <p14:tracePt t="10835" x="1011238" y="2286000"/>
          <p14:tracePt t="10843" x="1096963" y="2379663"/>
          <p14:tracePt t="10851" x="1147763" y="2447925"/>
          <p14:tracePt t="10859" x="1206500" y="2532063"/>
          <p14:tracePt t="10867" x="1266825" y="2625725"/>
          <p14:tracePt t="10875" x="1308100" y="2701925"/>
          <p14:tracePt t="10883" x="1368425" y="2871788"/>
          <p14:tracePt t="10898" x="1401763" y="2974975"/>
          <p14:tracePt t="10899" x="1436688" y="3067050"/>
          <p14:tracePt t="10907" x="1487488" y="3186113"/>
          <p14:tracePt t="10915" x="1555750" y="3355975"/>
          <p14:tracePt t="10923" x="1597025" y="3484563"/>
          <p14:tracePt t="10931" x="1622425" y="3543300"/>
          <p14:tracePt t="10941" x="1657350" y="3636963"/>
          <p14:tracePt t="10949" x="1674813" y="3705225"/>
          <p14:tracePt t="10956" x="1690688" y="3756025"/>
          <p14:tracePt t="10963" x="1700213" y="3790950"/>
          <p14:tracePt t="10972" x="1708150" y="3849688"/>
          <p14:tracePt t="10979" x="1725613" y="3908425"/>
          <p14:tracePt t="10987" x="1733550" y="3986213"/>
          <p14:tracePt t="10996" x="1733550" y="4037013"/>
          <p14:tracePt t="11005" x="1751013" y="4113213"/>
          <p14:tracePt t="11012" x="1758950" y="4164013"/>
          <p14:tracePt t="11021" x="1784350" y="4232275"/>
          <p14:tracePt t="11027" x="1793875" y="4249738"/>
          <p14:tracePt t="11037" x="1801813" y="4275138"/>
          <p14:tracePt t="11043" x="1801813" y="4283075"/>
          <p14:tracePt t="11053" x="1801813" y="4291013"/>
          <p14:tracePt t="11061" x="1801813" y="4300538"/>
          <p14:tracePt t="11069" x="1801813" y="4308475"/>
          <p14:tracePt t="11150" x="1793875" y="4308475"/>
          <p14:tracePt t="11158" x="1784350" y="4308475"/>
          <p14:tracePt t="11166" x="1766888" y="4308475"/>
          <p14:tracePt t="11174" x="1758950" y="4308475"/>
          <p14:tracePt t="11182" x="1751013" y="4308475"/>
          <p14:tracePt t="11190" x="1741488" y="4308475"/>
          <p14:tracePt t="11230" x="1758950" y="4308475"/>
          <p14:tracePt t="11238" x="1784350" y="4308475"/>
          <p14:tracePt t="11247" x="1844675" y="4316413"/>
          <p14:tracePt t="11254" x="1903413" y="4325938"/>
          <p14:tracePt t="11262" x="1989138" y="4325938"/>
          <p14:tracePt t="11270" x="2098675" y="4325938"/>
          <p14:tracePt t="11278" x="2252663" y="4333875"/>
          <p14:tracePt t="11289" x="2397125" y="4333875"/>
          <p14:tracePt t="11294" x="2524125" y="4333875"/>
          <p14:tracePt t="11305" x="2676525" y="4333875"/>
          <p14:tracePt t="11310" x="2830513" y="4333875"/>
          <p14:tracePt t="11320" x="3084513" y="4333875"/>
          <p14:tracePt t="11326" x="3238500" y="4333875"/>
          <p14:tracePt t="11336" x="3502025" y="4316413"/>
          <p14:tracePt t="11343" x="3917950" y="4283075"/>
          <p14:tracePt t="11351" x="4181475" y="4265613"/>
          <p14:tracePt t="11360" x="4470400" y="4265613"/>
          <p14:tracePt t="11367" x="4597400" y="4265613"/>
          <p14:tracePt t="11376" x="4749800" y="4265613"/>
          <p14:tracePt t="11383" x="4878388" y="4265613"/>
          <p14:tracePt t="11391" x="5005388" y="4265613"/>
          <p14:tracePt t="11399" x="5073650" y="4265613"/>
          <p14:tracePt t="11407" x="5124450" y="4265613"/>
          <p14:tracePt t="11415" x="5149850" y="4265613"/>
          <p14:tracePt t="11424" x="5192713" y="4265613"/>
          <p14:tracePt t="11431" x="5218113" y="4265613"/>
          <p14:tracePt t="11439" x="5260975" y="4265613"/>
          <p14:tracePt t="11447" x="5345113" y="4265613"/>
          <p14:tracePt t="11456" x="5405438" y="4265613"/>
          <p14:tracePt t="11464" x="5532438" y="4265613"/>
          <p14:tracePt t="11471" x="5591175" y="4265613"/>
          <p14:tracePt t="11480" x="5745163" y="4265613"/>
          <p14:tracePt t="11487" x="5897563" y="4265613"/>
          <p14:tracePt t="11496" x="6008688" y="4265613"/>
          <p14:tracePt t="11504" x="6186488" y="4265613"/>
          <p14:tracePt t="11512" x="6305550" y="4265613"/>
          <p14:tracePt t="11520" x="6432550" y="4265613"/>
          <p14:tracePt t="11527" x="6492875" y="4265613"/>
          <p14:tracePt t="11536" x="6619875" y="4265613"/>
          <p14:tracePt t="11543" x="6731000" y="4265613"/>
          <p14:tracePt t="11551" x="6824663" y="4275138"/>
          <p14:tracePt t="11559" x="6875463" y="4275138"/>
          <p14:tracePt t="11569" x="6934200" y="4275138"/>
          <p14:tracePt t="11575" x="7035800" y="4275138"/>
          <p14:tracePt t="11586" x="7104063" y="4275138"/>
          <p14:tracePt t="11593" x="7189788" y="4275138"/>
          <p14:tracePt t="11601" x="7232650" y="4275138"/>
          <p14:tracePt t="11609" x="7316788" y="4275138"/>
          <p14:tracePt t="11617" x="7402513" y="4275138"/>
          <p14:tracePt t="11625" x="7478713" y="4275138"/>
          <p14:tracePt t="11633" x="7588250" y="4275138"/>
          <p14:tracePt t="11641" x="7673975" y="4275138"/>
          <p14:tracePt t="11649" x="7750175" y="4275138"/>
          <p14:tracePt t="11657" x="7793038" y="4275138"/>
          <p14:tracePt t="11665" x="7843838" y="4275138"/>
          <p14:tracePt t="11674" x="7920038" y="4275138"/>
          <p14:tracePt t="11681" x="7980363" y="4275138"/>
          <p14:tracePt t="11689" x="7996238" y="4275138"/>
          <p14:tracePt t="11697" x="8031163" y="4275138"/>
          <p14:tracePt t="11705" x="8047038" y="4275138"/>
          <p14:tracePt t="11762" x="8047038" y="4257675"/>
          <p14:tracePt t="11770" x="8021638" y="4240213"/>
          <p14:tracePt t="11778" x="7996238" y="4206875"/>
          <p14:tracePt t="11786" x="7945438" y="4171950"/>
          <p14:tracePt t="11794" x="7886700" y="4138613"/>
          <p14:tracePt t="11802" x="7843838" y="4113213"/>
          <p14:tracePt t="11810" x="7800975" y="4087813"/>
          <p14:tracePt t="11818" x="7732713" y="4062413"/>
          <p14:tracePt t="11826" x="7699375" y="4052888"/>
          <p14:tracePt t="11834" x="7691438" y="4044950"/>
          <p14:tracePt t="11931" x="7691438" y="4052888"/>
          <p14:tracePt t="11939" x="7699375" y="4070350"/>
          <p14:tracePt t="11947" x="7716838" y="4095750"/>
          <p14:tracePt t="11956" x="7758113" y="4121150"/>
          <p14:tracePt t="11964" x="7775575" y="4146550"/>
          <p14:tracePt t="11972" x="7800975" y="4171950"/>
          <p14:tracePt t="11980" x="7810500" y="4171950"/>
          <p14:tracePt t="11988" x="7818438" y="4181475"/>
          <p14:tracePt t="11997" x="7826375" y="4181475"/>
          <p14:tracePt t="12004" x="7826375" y="4189413"/>
          <p14:tracePt t="12052" x="7810500" y="4197350"/>
          <p14:tracePt t="12059" x="7800975" y="4206875"/>
          <p14:tracePt t="12068" x="7775575" y="4214813"/>
          <p14:tracePt t="12076" x="7742238" y="4232275"/>
          <p14:tracePt t="12084" x="7691438" y="4257675"/>
          <p14:tracePt t="12091" x="7639050" y="4283075"/>
          <p14:tracePt t="12099" x="7623175" y="4300538"/>
          <p14:tracePt t="12107" x="7554913" y="4316413"/>
          <p14:tracePt t="12118" x="7504113" y="4341813"/>
          <p14:tracePt t="12124" x="7469188" y="4359275"/>
          <p14:tracePt t="12134" x="7443788" y="4368800"/>
          <p14:tracePt t="12140" x="7427913" y="4384675"/>
          <p14:tracePt t="12149" x="7410450" y="4402138"/>
          <p14:tracePt t="12158" x="7392988" y="4410075"/>
          <p14:tracePt t="12165" x="7377113" y="4419600"/>
          <p14:tracePt t="12173" x="7359650" y="4419600"/>
          <p14:tracePt t="12181" x="7359650" y="4427538"/>
          <p14:tracePt t="12205" x="7342188" y="4427538"/>
          <p14:tracePt t="12213" x="7316788" y="4445000"/>
          <p14:tracePt t="12221" x="7283450" y="4478338"/>
          <p14:tracePt t="12230" x="7240588" y="4546600"/>
          <p14:tracePt t="12237" x="7215188" y="4579938"/>
          <p14:tracePt t="12246" x="7172325" y="4622800"/>
          <p14:tracePt t="12253" x="7138988" y="4640263"/>
          <p14:tracePt t="12376" x="7138988" y="4622800"/>
          <p14:tracePt t="12381" x="7138988" y="4554538"/>
          <p14:tracePt t="12391" x="7138988" y="4486275"/>
          <p14:tracePt t="12397" x="7104063" y="4435475"/>
          <p14:tracePt t="12407" x="7078663" y="4435475"/>
          <p14:tracePt t="12413" x="7010400" y="4419600"/>
          <p14:tracePt t="12423" x="6926263" y="4419600"/>
          <p14:tracePt t="12429" x="6840538" y="4419600"/>
          <p14:tracePt t="12439" x="6764338" y="4419600"/>
          <p14:tracePt t="12447" x="6680200" y="4427538"/>
          <p14:tracePt t="12455" x="6535738" y="4452938"/>
          <p14:tracePt t="12464" x="6467475" y="4460875"/>
          <p14:tracePt t="12472" x="6262688" y="4495800"/>
          <p14:tracePt t="12480" x="6118225" y="4513263"/>
          <p14:tracePt t="12487" x="5880100" y="4546600"/>
          <p14:tracePt t="12497" x="5719763" y="4554538"/>
          <p14:tracePt t="12504" x="5524500" y="4572000"/>
          <p14:tracePt t="12512" x="5387975" y="4579938"/>
          <p14:tracePt t="12520" x="5141913" y="4597400"/>
          <p14:tracePt t="12527" x="5005388" y="4597400"/>
          <p14:tracePt t="12536" x="4724400" y="4597400"/>
          <p14:tracePt t="12545" x="4614863" y="4605338"/>
          <p14:tracePt t="12551" x="4359275" y="4605338"/>
          <p14:tracePt t="12559" x="4121150" y="4605338"/>
          <p14:tracePt t="12567" x="3986213" y="4605338"/>
          <p14:tracePt t="12575" x="3875088" y="4605338"/>
          <p14:tracePt t="12583" x="3697288" y="4605338"/>
          <p14:tracePt t="12591" x="3543300" y="4605338"/>
          <p14:tracePt t="12599" x="3449638" y="4605338"/>
          <p14:tracePt t="12607" x="3348038" y="4605338"/>
          <p14:tracePt t="12615" x="3263900" y="4605338"/>
          <p14:tracePt t="12623" x="3186113" y="4605338"/>
          <p14:tracePt t="12631" x="3101975" y="4605338"/>
          <p14:tracePt t="12639" x="3016250" y="4605338"/>
          <p14:tracePt t="12647" x="2965450" y="4605338"/>
          <p14:tracePt t="12655" x="2914650" y="4605338"/>
          <p14:tracePt t="12663" x="2846388" y="4605338"/>
          <p14:tracePt t="12671" x="2778125" y="4605338"/>
          <p14:tracePt t="12679" x="2676525" y="4605338"/>
          <p14:tracePt t="12687" x="2608263" y="4605338"/>
          <p14:tracePt t="12696" x="2574925" y="4605338"/>
          <p14:tracePt t="12705" x="2532063" y="4605338"/>
          <p14:tracePt t="12714" x="2455863" y="4605338"/>
          <p14:tracePt t="12721" x="2422525" y="4597400"/>
          <p14:tracePt t="12730" x="2405063" y="4597400"/>
          <p14:tracePt t="12738" x="2379663" y="4589463"/>
          <p14:tracePt t="12746" x="2371725" y="4579938"/>
          <p14:tracePt t="12754" x="2354263" y="4579938"/>
          <p14:tracePt t="12762" x="2336800" y="4572000"/>
          <p14:tracePt t="12769" x="2328863" y="4572000"/>
          <p14:tracePt t="12778" x="2311400" y="4554538"/>
          <p14:tracePt t="12786" x="2278063" y="4538663"/>
          <p14:tracePt t="12793" x="2243138" y="4529138"/>
          <p14:tracePt t="12802" x="2209800" y="4513263"/>
          <p14:tracePt t="12810" x="2192338" y="4503738"/>
          <p14:tracePt t="12818" x="2159000" y="4486275"/>
          <p14:tracePt t="12826" x="2098675" y="4452938"/>
          <p14:tracePt t="12834" x="2047875" y="4435475"/>
          <p14:tracePt t="12842" x="2014538" y="4427538"/>
          <p14:tracePt t="12850" x="2005013" y="4419600"/>
          <p14:tracePt t="12858" x="1971675" y="4402138"/>
          <p14:tracePt t="12865" x="1938338" y="4384675"/>
          <p14:tracePt t="12874" x="1920875" y="4376738"/>
          <p14:tracePt t="12883" x="1903413" y="4376738"/>
          <p14:tracePt t="12891" x="1895475" y="4359275"/>
          <p14:tracePt t="12899" x="1895475" y="4351338"/>
          <p14:tracePt t="12906" x="1885950" y="4341813"/>
          <p14:tracePt t="12914" x="1878013" y="4341813"/>
          <p14:tracePt t="12922" x="1870075" y="4333875"/>
          <p14:tracePt t="12930" x="1852613" y="4316413"/>
          <p14:tracePt t="12937" x="1835150" y="4300538"/>
          <p14:tracePt t="12946" x="1819275" y="4291013"/>
          <p14:tracePt t="12962" x="1809750" y="4291013"/>
          <p14:tracePt t="12980" x="1801813" y="4283075"/>
          <p14:tracePt t="13010" x="1784350" y="4283075"/>
          <p14:tracePt t="13020" x="1776413" y="4275138"/>
          <p14:tracePt t="13028" x="1766888" y="4275138"/>
          <p14:tracePt t="13036" x="1751013" y="4275138"/>
          <p14:tracePt t="13044" x="1741488" y="4275138"/>
          <p14:tracePt t="13052" x="1725613" y="4275138"/>
          <p14:tracePt t="13060" x="1716088" y="4275138"/>
          <p14:tracePt t="13091" x="1708150" y="4275138"/>
          <p14:tracePt t="13107" x="1700213" y="4275138"/>
          <p14:tracePt t="13123" x="1690688" y="4275138"/>
          <p14:tracePt t="13131" x="1682750" y="4275138"/>
          <p14:tracePt t="13139" x="1665288" y="4275138"/>
          <p14:tracePt t="13147" x="1649413" y="4275138"/>
          <p14:tracePt t="13155" x="1639888" y="4275138"/>
          <p14:tracePt t="13163" x="1631950" y="4275138"/>
          <p14:tracePt t="13179" x="1622425" y="4275138"/>
          <p14:tracePt t="13187" x="1614488" y="4275138"/>
          <p14:tracePt t="13196" x="1606550" y="4275138"/>
          <p14:tracePt t="13212" x="1597025" y="4275138"/>
          <p14:tracePt t="13219" x="1581150" y="4275138"/>
          <p14:tracePt t="13228" x="1555750" y="4275138"/>
          <p14:tracePt t="13236" x="1530350" y="4275138"/>
          <p14:tracePt t="13244" x="1512888" y="4275138"/>
          <p14:tracePt t="13254" x="1487488" y="4275138"/>
          <p14:tracePt t="13260" x="1462088" y="4275138"/>
          <p14:tracePt t="13270" x="1444625" y="4275138"/>
          <p14:tracePt t="13276" x="1436688" y="4275138"/>
          <p14:tracePt t="13286" x="1427163" y="4275138"/>
          <p14:tracePt t="13398" x="1436688" y="4275138"/>
          <p14:tracePt t="13407" x="1462088" y="4275138"/>
          <p14:tracePt t="13414" x="1487488" y="4275138"/>
          <p14:tracePt t="13423" x="1530350" y="4275138"/>
          <p14:tracePt t="13431" x="1571625" y="4275138"/>
          <p14:tracePt t="13438" x="1631950" y="4275138"/>
          <p14:tracePt t="13447" x="1674813" y="4275138"/>
          <p14:tracePt t="13453" x="1733550" y="4275138"/>
          <p14:tracePt t="13461" x="1801813" y="4275138"/>
          <p14:tracePt t="13469" x="1870075" y="4275138"/>
          <p14:tracePt t="13477" x="1954213" y="4275138"/>
          <p14:tracePt t="13485" x="1989138" y="4275138"/>
          <p14:tracePt t="13493" x="2039938" y="4275138"/>
          <p14:tracePt t="13501" x="2098675" y="4275138"/>
          <p14:tracePt t="13509" x="2159000" y="4275138"/>
          <p14:tracePt t="13517" x="2227263" y="4275138"/>
          <p14:tracePt t="13525" x="2278063" y="4275138"/>
          <p14:tracePt t="13535" x="2303463" y="4275138"/>
          <p14:tracePt t="13541" x="2362200" y="4275138"/>
          <p14:tracePt t="13551" x="2413000" y="4275138"/>
          <p14:tracePt t="13559" x="2516188" y="4275138"/>
          <p14:tracePt t="13567" x="2592388" y="4275138"/>
          <p14:tracePt t="13576" x="2643188" y="4275138"/>
          <p14:tracePt t="13583" x="2719388" y="4275138"/>
          <p14:tracePt t="13591" x="2770188" y="4275138"/>
          <p14:tracePt t="13599" x="2846388" y="4275138"/>
          <p14:tracePt t="13607" x="2932113" y="4275138"/>
          <p14:tracePt t="13616" x="3000375" y="4275138"/>
          <p14:tracePt t="13624" x="3084513" y="4275138"/>
          <p14:tracePt t="13632" x="3135313" y="4275138"/>
          <p14:tracePt t="13640" x="3203575" y="4275138"/>
          <p14:tracePt t="13648" x="3305175" y="4275138"/>
          <p14:tracePt t="13656" x="3433763" y="4257675"/>
          <p14:tracePt t="13664" x="3502025" y="4249738"/>
          <p14:tracePt t="13672" x="3629025" y="4249738"/>
          <p14:tracePt t="13680" x="3687763" y="4249738"/>
          <p14:tracePt t="13688" x="3816350" y="4240213"/>
          <p14:tracePt t="13697" x="3875088" y="4240213"/>
          <p14:tracePt t="13704" x="3986213" y="4224338"/>
          <p14:tracePt t="13713" x="4087813" y="4224338"/>
          <p14:tracePt t="13720" x="4156075" y="4224338"/>
          <p14:tracePt t="13728" x="4232275" y="4214813"/>
          <p14:tracePt t="13736" x="4359275" y="4214813"/>
          <p14:tracePt t="13745" x="4445000" y="4206875"/>
          <p14:tracePt t="13751" x="4513263" y="4206875"/>
          <p14:tracePt t="13760" x="4614863" y="4206875"/>
          <p14:tracePt t="13767" x="4767263" y="4206875"/>
          <p14:tracePt t="13776" x="4843463" y="4206875"/>
          <p14:tracePt t="13784" x="4954588" y="4206875"/>
          <p14:tracePt t="13793" x="5022850" y="4206875"/>
          <p14:tracePt t="13799" x="5081588" y="4206875"/>
          <p14:tracePt t="13809" x="5192713" y="4206875"/>
          <p14:tracePt t="13815" x="5268913" y="4206875"/>
          <p14:tracePt t="13826" x="5311775" y="4206875"/>
          <p14:tracePt t="13831" x="5380038" y="4206875"/>
          <p14:tracePt t="13842" x="5421313" y="4206875"/>
          <p14:tracePt t="13850" x="5456238" y="4206875"/>
          <p14:tracePt t="13857" x="5481638" y="4206875"/>
          <p14:tracePt t="13865" x="5514975" y="4206875"/>
          <p14:tracePt t="13874" x="5532438" y="4206875"/>
          <p14:tracePt t="13881" x="5565775" y="4206875"/>
          <p14:tracePt t="13890" x="5600700" y="4206875"/>
          <p14:tracePt t="13900" x="5641975" y="4214813"/>
          <p14:tracePt t="13906" x="5684838" y="4224338"/>
          <p14:tracePt t="13914" x="5745163" y="4224338"/>
          <p14:tracePt t="13922" x="5821363" y="4224338"/>
          <p14:tracePt t="13930" x="5905500" y="4224338"/>
          <p14:tracePt t="13937" x="5973763" y="4224338"/>
          <p14:tracePt t="13947" x="6034088" y="4224338"/>
          <p14:tracePt t="13954" x="6092825" y="4224338"/>
          <p14:tracePt t="13962" x="6161088" y="4224338"/>
          <p14:tracePt t="13970" x="6221413" y="4224338"/>
          <p14:tracePt t="13977" x="6313488" y="4224338"/>
          <p14:tracePt t="13986" x="6391275" y="4224338"/>
          <p14:tracePt t="13993" x="6450013" y="4224338"/>
          <p14:tracePt t="14002" x="6518275" y="4224338"/>
          <p14:tracePt t="14010" x="6586538" y="4224338"/>
          <p14:tracePt t="14018" x="6688138" y="4224338"/>
          <p14:tracePt t="14026" x="6772275" y="4224338"/>
          <p14:tracePt t="14034" x="6832600" y="4224338"/>
          <p14:tracePt t="14042" x="6891338" y="4224338"/>
          <p14:tracePt t="14049" x="6959600" y="4224338"/>
          <p14:tracePt t="14059" x="7002463" y="4224338"/>
          <p14:tracePt t="14067" x="7061200" y="4224338"/>
          <p14:tracePt t="14073" x="7121525" y="4224338"/>
          <p14:tracePt t="14083" x="7154863" y="4224338"/>
          <p14:tracePt t="14089" x="7172325" y="4224338"/>
          <p14:tracePt t="14099" x="7189788" y="4224338"/>
          <p14:tracePt t="14105" x="7205663" y="4224338"/>
          <p14:tracePt t="14115" x="7232650" y="4224338"/>
          <p14:tracePt t="14123" x="7248525" y="4232275"/>
          <p14:tracePt t="14131" x="7283450" y="4232275"/>
          <p14:tracePt t="14139" x="7308850" y="4232275"/>
          <p14:tracePt t="14147" x="7350125" y="4232275"/>
          <p14:tracePt t="14155" x="7392988" y="4232275"/>
          <p14:tracePt t="14164" x="7427913" y="4232275"/>
          <p14:tracePt t="14172" x="7453313" y="4232275"/>
          <p14:tracePt t="14179" x="7461250" y="4232275"/>
          <p14:tracePt t="14187" x="7478713" y="4232275"/>
          <p14:tracePt t="14309" x="7469188" y="4214813"/>
          <p14:tracePt t="14316" x="7461250" y="4206875"/>
          <p14:tracePt t="14324" x="7435850" y="4181475"/>
          <p14:tracePt t="14333" x="7392988" y="4156075"/>
          <p14:tracePt t="14340" x="7377113" y="4138613"/>
          <p14:tracePt t="14348" x="7324725" y="4105275"/>
          <p14:tracePt t="14356" x="7316788" y="4105275"/>
          <p14:tracePt t="14364" x="7308850" y="4105275"/>
          <p14:tracePt t="14372" x="7299325" y="4105275"/>
          <p14:tracePt t="14494" x="7342188" y="4105275"/>
          <p14:tracePt t="14502" x="7402513" y="4113213"/>
          <p14:tracePt t="14510" x="7478713" y="4121150"/>
          <p14:tracePt t="14518" x="7537450" y="4146550"/>
          <p14:tracePt t="14526" x="7639050" y="4156075"/>
          <p14:tracePt t="14534" x="7699375" y="4164013"/>
          <p14:tracePt t="14542" x="7775575" y="4189413"/>
          <p14:tracePt t="14550" x="7800975" y="4189413"/>
          <p14:tracePt t="14557" x="7851775" y="4197350"/>
          <p14:tracePt t="14565" x="7869238" y="4197350"/>
          <p14:tracePt t="14573" x="7877175" y="4206875"/>
          <p14:tracePt t="14581" x="7886700" y="4206875"/>
          <p14:tracePt t="14631" x="7886700" y="4214813"/>
          <p14:tracePt t="14647" x="7886700" y="4224338"/>
          <p14:tracePt t="14663" x="7877175" y="4240213"/>
          <p14:tracePt t="14669" x="7861300" y="4257675"/>
          <p14:tracePt t="14679" x="7851775" y="4265613"/>
          <p14:tracePt t="14686" x="7810500" y="4300538"/>
          <p14:tracePt t="14696" x="7775575" y="4325938"/>
          <p14:tracePt t="14703" x="7742238" y="4359275"/>
          <p14:tracePt t="14712" x="7699375" y="4394200"/>
          <p14:tracePt t="14720" x="7639050" y="4435475"/>
          <p14:tracePt t="14727" x="7588250" y="4460875"/>
          <p14:tracePt t="14736" x="7562850" y="4486275"/>
          <p14:tracePt t="14744" x="7512050" y="4503738"/>
          <p14:tracePt t="14751" x="7494588" y="4521200"/>
          <p14:tracePt t="14760" x="7469188" y="4538663"/>
          <p14:tracePt t="14767" x="7453313" y="4554538"/>
          <p14:tracePt t="14776" x="7435850" y="4564063"/>
          <p14:tracePt t="14783" x="7427913" y="4564063"/>
          <p14:tracePt t="14792" x="7427913" y="4572000"/>
          <p14:tracePt t="14815" x="7427913" y="4579938"/>
          <p14:tracePt t="15308" x="7427913" y="4589463"/>
          <p14:tracePt t="15316" x="7418388" y="4589463"/>
          <p14:tracePt t="16016" x="7410450" y="4589463"/>
          <p14:tracePt t="16024" x="7367588" y="4589463"/>
          <p14:tracePt t="16032" x="7273925" y="4579938"/>
          <p14:tracePt t="16042" x="7061200" y="4579938"/>
          <p14:tracePt t="16049" x="6926263" y="4564063"/>
          <p14:tracePt t="16057" x="6746875" y="4554538"/>
          <p14:tracePt t="16063" x="6561138" y="4538663"/>
          <p14:tracePt t="16073" x="6313488" y="4513263"/>
          <p14:tracePt t="16081" x="5991225" y="4478338"/>
          <p14:tracePt t="16089" x="5795963" y="4445000"/>
          <p14:tracePt t="16097" x="5524500" y="4419600"/>
          <p14:tracePt t="16105" x="5395913" y="4394200"/>
          <p14:tracePt t="16114" x="5276850" y="4368800"/>
          <p14:tracePt t="16121" x="5141913" y="4359275"/>
          <p14:tracePt t="16129" x="5064125" y="4341813"/>
          <p14:tracePt t="16137" x="5022850" y="4333875"/>
          <p14:tracePt t="16146" x="4946650" y="4325938"/>
          <p14:tracePt t="16153" x="4919663" y="4316413"/>
          <p14:tracePt t="16162" x="4894263" y="4308475"/>
          <p14:tracePt t="16169" x="4860925" y="4308475"/>
          <p14:tracePt t="16177" x="4843463" y="4300538"/>
          <p14:tracePt t="16186" x="4792663" y="4291013"/>
          <p14:tracePt t="16194" x="4759325" y="4291013"/>
          <p14:tracePt t="16202" x="4708525" y="4291013"/>
          <p14:tracePt t="16210" x="4648200" y="4291013"/>
          <p14:tracePt t="16218" x="4564063" y="4291013"/>
          <p14:tracePt t="16226" x="4486275" y="4291013"/>
          <p14:tracePt t="16234" x="4435475" y="4291013"/>
          <p14:tracePt t="16242" x="4376738" y="4291013"/>
          <p14:tracePt t="16249" x="4275138" y="4291013"/>
          <p14:tracePt t="16258" x="4214813" y="4291013"/>
          <p14:tracePt t="16265" x="4189413" y="4291013"/>
          <p14:tracePt t="16274" x="4121150" y="4291013"/>
          <p14:tracePt t="16282" x="4062413" y="4291013"/>
          <p14:tracePt t="16289" x="4002088" y="4291013"/>
          <p14:tracePt t="16298" x="3960813" y="4291013"/>
          <p14:tracePt t="16306" x="3917950" y="4291013"/>
          <p14:tracePt t="16314" x="3883025" y="4291013"/>
          <p14:tracePt t="16322" x="3857625" y="4291013"/>
          <p14:tracePt t="16330" x="3832225" y="4291013"/>
          <p14:tracePt t="16338" x="3806825" y="4291013"/>
          <p14:tracePt t="16348" x="3798888" y="4291013"/>
          <p14:tracePt t="16355" x="3781425" y="4291013"/>
          <p14:tracePt t="16366" x="3763963" y="4291013"/>
          <p14:tracePt t="16372" x="3756025" y="4291013"/>
          <p14:tracePt t="16382" x="3738563" y="4291013"/>
          <p14:tracePt t="16388" x="3730625" y="4300538"/>
          <p14:tracePt t="16397" x="3722688" y="4300538"/>
          <p14:tracePt t="16404" x="3713163" y="4300538"/>
          <p14:tracePt t="16419" x="3713163" y="4308475"/>
          <p14:tracePt t="16451" x="3730625" y="4308475"/>
          <p14:tracePt t="16460" x="3781425" y="4325938"/>
          <p14:tracePt t="16468" x="3824288" y="4341813"/>
          <p14:tracePt t="16476" x="3943350" y="4359275"/>
          <p14:tracePt t="16483" x="4113213" y="4376738"/>
          <p14:tracePt t="16492" x="4232275" y="4384675"/>
          <p14:tracePt t="16501" x="4368800" y="4384675"/>
          <p14:tracePt t="16508" x="4564063" y="4384675"/>
          <p14:tracePt t="16515" x="4699000" y="4384675"/>
          <p14:tracePt t="16524" x="4827588" y="4384675"/>
          <p14:tracePt t="16531" x="5091113" y="4376738"/>
          <p14:tracePt t="16540" x="5192713" y="4376738"/>
          <p14:tracePt t="16548" x="5489575" y="4368800"/>
          <p14:tracePt t="16556" x="5634038" y="4351338"/>
          <p14:tracePt t="16563" x="5770563" y="4351338"/>
          <p14:tracePt t="16571" x="5897563" y="4351338"/>
          <p14:tracePt t="16579" x="6067425" y="4351338"/>
          <p14:tracePt t="16587" x="6153150" y="4351338"/>
          <p14:tracePt t="16596" x="6229350" y="4351338"/>
          <p14:tracePt t="16605" x="6288088" y="4351338"/>
          <p14:tracePt t="16611" x="6297613" y="4351338"/>
          <p14:tracePt t="16621" x="6305550" y="4351338"/>
          <p14:tracePt t="16627" x="6313488" y="4351338"/>
          <p14:tracePt t="17159" x="6323013" y="4351338"/>
          <p14:tracePt t="17199" x="6338888" y="4359275"/>
          <p14:tracePt t="17216" x="6348413" y="4359275"/>
          <p14:tracePt t="17234" x="6356350" y="4368800"/>
          <p14:tracePt t="17250" x="6365875" y="4368800"/>
          <p14:tracePt t="17258" x="6373813" y="4368800"/>
          <p14:tracePt t="17266" x="6381750" y="4376738"/>
          <p14:tracePt t="17299" x="6391275" y="4384675"/>
          <p14:tracePt t="17306" x="6399213" y="4384675"/>
          <p14:tracePt t="17322" x="6407150" y="4384675"/>
          <p14:tracePt t="17330" x="6416675" y="4384675"/>
          <p14:tracePt t="17338" x="6424613" y="4384675"/>
          <p14:tracePt t="17347" x="6442075" y="4394200"/>
          <p14:tracePt t="17354" x="6450013" y="4394200"/>
          <p14:tracePt t="17362" x="6457950" y="4394200"/>
          <p14:tracePt t="17370" x="6457950" y="4402138"/>
          <p14:tracePt t="17402" x="6467475" y="4410075"/>
          <p14:tracePt t="17418" x="6475413" y="4410075"/>
          <p14:tracePt t="17434" x="6475413" y="4419600"/>
          <p14:tracePt t="17450" x="6475413" y="4427538"/>
          <p14:tracePt t="17460" x="6483350" y="4427538"/>
          <p14:tracePt t="17476" x="6492875" y="4435475"/>
          <p14:tracePt t="17482" x="6492875" y="4445000"/>
          <p14:tracePt t="17492" x="6500813" y="4445000"/>
          <p14:tracePt t="17500" x="6500813" y="4452938"/>
          <p14:tracePt t="17524" x="6510338" y="4460875"/>
          <p14:tracePt t="17548" x="6518275" y="4470400"/>
          <p14:tracePt t="17635" x="6518275" y="4478338"/>
          <p14:tracePt t="17669" x="6518275" y="4486275"/>
          <p14:tracePt t="17708" x="6526213" y="4486275"/>
          <p14:tracePt t="17750" x="6526213" y="4495800"/>
          <p14:tracePt t="17774" x="6526213" y="4503738"/>
          <p14:tracePt t="17782" x="6526213" y="4513263"/>
          <p14:tracePt t="17806" x="6526213" y="4521200"/>
          <p14:tracePt t="17814" x="6526213" y="4529138"/>
          <p14:tracePt t="17830" x="6526213" y="4538663"/>
          <p14:tracePt t="17870" x="6535738" y="4538663"/>
          <p14:tracePt t="17902" x="6535738" y="4546600"/>
          <p14:tracePt t="17909" x="6543675" y="4546600"/>
          <p14:tracePt t="17917" x="6543675" y="4554538"/>
          <p14:tracePt t="17925" x="6551613" y="4554538"/>
          <p14:tracePt t="17933" x="6561138" y="4554538"/>
          <p14:tracePt t="17949" x="6569075" y="4564063"/>
          <p14:tracePt t="17965" x="6577013" y="4564063"/>
          <p14:tracePt t="17973" x="6577013" y="4572000"/>
          <p14:tracePt t="17982" x="6586538" y="4572000"/>
          <p14:tracePt t="18144" x="6594475" y="4572000"/>
          <p14:tracePt t="18152" x="6611938" y="4579938"/>
          <p14:tracePt t="18160" x="6619875" y="4579938"/>
          <p14:tracePt t="18168" x="6637338" y="4579938"/>
          <p14:tracePt t="18176" x="6645275" y="4579938"/>
          <p14:tracePt t="18184" x="6654800" y="4579938"/>
          <p14:tracePt t="18192" x="6662738" y="4579938"/>
          <p14:tracePt t="18208" x="6670675" y="4579938"/>
          <p14:tracePt t="18240" x="6680200" y="4579938"/>
          <p14:tracePt t="18256" x="6688138" y="4579938"/>
          <p14:tracePt t="18272" x="6705600" y="4579938"/>
          <p14:tracePt t="18280" x="6713538" y="4579938"/>
          <p14:tracePt t="18288" x="6731000" y="4579938"/>
          <p14:tracePt t="18298" x="6746875" y="4579938"/>
          <p14:tracePt t="18304" x="6756400" y="4579938"/>
          <p14:tracePt t="18315" x="6772275" y="4579938"/>
          <p14:tracePt t="18322" x="6781800" y="4579938"/>
          <p14:tracePt t="18331" x="6799263" y="4579938"/>
          <p14:tracePt t="18338" x="6807200" y="4579938"/>
          <p14:tracePt t="18347" x="6815138" y="4579938"/>
          <p14:tracePt t="18354" x="6832600" y="4579938"/>
          <p14:tracePt t="18362" x="6840538" y="4579938"/>
          <p14:tracePt t="18378" x="6858000" y="4579938"/>
          <p14:tracePt t="18387" x="6865938" y="4579938"/>
          <p14:tracePt t="18394" x="6883400" y="4579938"/>
          <p14:tracePt t="18402" x="6900863" y="4579938"/>
          <p14:tracePt t="18410" x="6908800" y="4572000"/>
          <p14:tracePt t="18418" x="6916738" y="4572000"/>
          <p14:tracePt t="18426" x="6934200" y="4572000"/>
          <p14:tracePt t="18442" x="6943725" y="4564063"/>
          <p14:tracePt t="18450" x="6951663" y="4564063"/>
          <p14:tracePt t="18569" x="6934200" y="4564063"/>
          <p14:tracePt t="18577" x="6934200" y="4572000"/>
          <p14:tracePt t="18585" x="6908800" y="4572000"/>
          <p14:tracePt t="18596" x="6891338" y="4579938"/>
          <p14:tracePt t="18603" x="6858000" y="4589463"/>
          <p14:tracePt t="18611" x="6807200" y="4614863"/>
          <p14:tracePt t="18619" x="6772275" y="4622800"/>
          <p14:tracePt t="18627" x="6746875" y="4622800"/>
          <p14:tracePt t="18635" x="6705600" y="4648200"/>
          <p14:tracePt t="18644" x="6645275" y="4665663"/>
          <p14:tracePt t="18651" x="6594475" y="4683125"/>
          <p14:tracePt t="18659" x="6551613" y="4691063"/>
          <p14:tracePt t="18667" x="6518275" y="4708525"/>
          <p14:tracePt t="18676" x="6467475" y="4716463"/>
          <p14:tracePt t="18684" x="6424613" y="4741863"/>
          <p14:tracePt t="18692" x="6399213" y="4741863"/>
          <p14:tracePt t="18699" x="6373813" y="4749800"/>
          <p14:tracePt t="18715" x="6356350" y="4749800"/>
          <p14:tracePt t="18724" x="6348413" y="4749800"/>
          <p14:tracePt t="18739" x="6338888" y="4759325"/>
          <p14:tracePt t="18748" x="6323013" y="4767263"/>
          <p14:tracePt t="18756" x="6305550" y="4767263"/>
          <p14:tracePt t="18764" x="6288088" y="4767263"/>
          <p14:tracePt t="18772" x="6280150" y="4767263"/>
          <p14:tracePt t="18780" x="6254750" y="4767263"/>
          <p14:tracePt t="18788" x="6229350" y="4767263"/>
          <p14:tracePt t="18797" x="6211888" y="4767263"/>
          <p14:tracePt t="18804" x="6178550" y="4767263"/>
          <p14:tracePt t="18812" x="6153150" y="4767263"/>
          <p14:tracePt t="18820" x="6118225" y="4759325"/>
          <p14:tracePt t="18827" x="6084888" y="4749800"/>
          <p14:tracePt t="18836" x="5983288" y="4716463"/>
          <p14:tracePt t="18844" x="5940425" y="4699000"/>
          <p14:tracePt t="18854" x="5821363" y="4657725"/>
          <p14:tracePt t="18860" x="5745163" y="4640263"/>
          <p14:tracePt t="18869" x="5684838" y="4630738"/>
          <p14:tracePt t="18876" x="5626100" y="4605338"/>
          <p14:tracePt t="18886" x="5507038" y="4572000"/>
          <p14:tracePt t="18898" x="5464175" y="4564063"/>
          <p14:tracePt t="18902" x="5380038" y="4554538"/>
          <p14:tracePt t="18909" x="5276850" y="4529138"/>
          <p14:tracePt t="18919" x="5226050" y="4529138"/>
          <p14:tracePt t="18926" x="5157788" y="4521200"/>
          <p14:tracePt t="18934" x="5099050" y="4513263"/>
          <p14:tracePt t="18942" x="5056188" y="4513263"/>
          <p14:tracePt t="18949" x="5030788" y="4513263"/>
          <p14:tracePt t="18957" x="4954588" y="4513263"/>
          <p14:tracePt t="18965" x="4911725" y="4513263"/>
          <p14:tracePt t="18973" x="4852988" y="4513263"/>
          <p14:tracePt t="18981" x="4810125" y="4513263"/>
          <p14:tracePt t="18989" x="4708525" y="4513263"/>
          <p14:tracePt t="18997" x="4640263" y="4513263"/>
          <p14:tracePt t="19005" x="4554538" y="4513263"/>
          <p14:tracePt t="19013" x="4495800" y="4513263"/>
          <p14:tracePt t="19021" x="4452938" y="4513263"/>
          <p14:tracePt t="19029" x="4410075" y="4513263"/>
          <p14:tracePt t="19037" x="4368800" y="4513263"/>
          <p14:tracePt t="19046" x="4316413" y="4513263"/>
          <p14:tracePt t="19054" x="4275138" y="4513263"/>
          <p14:tracePt t="19062" x="4232275" y="4513263"/>
          <p14:tracePt t="19070" x="4189413" y="4513263"/>
          <p14:tracePt t="19078" x="4146550" y="4503738"/>
          <p14:tracePt t="19086" x="4087813" y="4503738"/>
          <p14:tracePt t="19094" x="4011613" y="4503738"/>
          <p14:tracePt t="19102" x="3968750" y="4503738"/>
          <p14:tracePt t="19109" x="3908425" y="4503738"/>
          <p14:tracePt t="19117" x="3867150" y="4503738"/>
          <p14:tracePt t="19125" x="3824288" y="4503738"/>
          <p14:tracePt t="19133" x="3781425" y="4503738"/>
          <p14:tracePt t="19141" x="3722688" y="4503738"/>
          <p14:tracePt t="19151" x="3662363" y="4503738"/>
          <p14:tracePt t="19159" x="3646488" y="4503738"/>
          <p14:tracePt t="19167" x="3611563" y="4503738"/>
          <p14:tracePt t="19175" x="3560763" y="4503738"/>
          <p14:tracePt t="19183" x="3543300" y="4503738"/>
          <p14:tracePt t="19191" x="3502025" y="4503738"/>
          <p14:tracePt t="19199" x="3467100" y="4503738"/>
          <p14:tracePt t="19207" x="3449638" y="4503738"/>
          <p14:tracePt t="19215" x="3416300" y="4503738"/>
          <p14:tracePt t="19224" x="3373438" y="4503738"/>
          <p14:tracePt t="19232" x="3330575" y="4503738"/>
          <p14:tracePt t="19240" x="3297238" y="4503738"/>
          <p14:tracePt t="19248" x="3271838" y="4503738"/>
          <p14:tracePt t="19256" x="3221038" y="4503738"/>
          <p14:tracePt t="19264" x="3203575" y="4503738"/>
          <p14:tracePt t="19273" x="3186113" y="4503738"/>
          <p14:tracePt t="19282" x="3160713" y="4503738"/>
          <p14:tracePt t="19288" x="3135313" y="4503738"/>
          <p14:tracePt t="19298" x="3119438" y="4503738"/>
          <p14:tracePt t="19305" x="3084513" y="4503738"/>
          <p14:tracePt t="19312" x="3059113" y="4503738"/>
          <p14:tracePt t="19320" x="3033713" y="4503738"/>
          <p14:tracePt t="19328" x="2990850" y="4503738"/>
          <p14:tracePt t="19336" x="2940050" y="4503738"/>
          <p14:tracePt t="19344" x="2897188" y="4503738"/>
          <p14:tracePt t="19352" x="2871788" y="4503738"/>
          <p14:tracePt t="19360" x="2830513" y="4503738"/>
          <p14:tracePt t="19368" x="2778125" y="4503738"/>
          <p14:tracePt t="19376" x="2762250" y="4503738"/>
          <p14:tracePt t="19384" x="2736850" y="4503738"/>
          <p14:tracePt t="19392" x="2719388" y="4513263"/>
          <p14:tracePt t="19400" x="2711450" y="4513263"/>
          <p14:tracePt t="19408" x="2686050" y="4521200"/>
          <p14:tracePt t="19416" x="2668588" y="4521200"/>
          <p14:tracePt t="19426" x="2660650" y="4521200"/>
          <p14:tracePt t="19432" x="2643188" y="4521200"/>
          <p14:tracePt t="19442" x="2625725" y="4529138"/>
          <p14:tracePt t="19450" x="2608263" y="4538663"/>
          <p14:tracePt t="19458" x="2592388" y="4546600"/>
          <p14:tracePt t="19466" x="2566988" y="4554538"/>
          <p14:tracePt t="19475" x="2557463" y="4554538"/>
          <p14:tracePt t="19483" x="2549525" y="4564063"/>
          <p14:tracePt t="19490" x="2532063" y="4564063"/>
          <p14:tracePt t="19499" x="2532063" y="4572000"/>
          <p14:tracePt t="19505" x="2524125" y="4572000"/>
          <p14:tracePt t="19514" x="2516188" y="4589463"/>
          <p14:tracePt t="19522" x="2506663" y="4589463"/>
          <p14:tracePt t="19530" x="2506663" y="4605338"/>
          <p14:tracePt t="19537" x="2506663" y="4622800"/>
          <p14:tracePt t="19547" x="2498725" y="4640263"/>
          <p14:tracePt t="19554" x="2489200" y="4657725"/>
          <p14:tracePt t="19562" x="2489200" y="4673600"/>
          <p14:tracePt t="19569" x="2481263" y="4683125"/>
          <p14:tracePt t="19577" x="2481263" y="4708525"/>
          <p14:tracePt t="19585" x="2481263" y="4733925"/>
          <p14:tracePt t="19593" x="2481263" y="4741863"/>
          <p14:tracePt t="19601" x="2481263" y="4749800"/>
          <p14:tracePt t="19609" x="2489200" y="4775200"/>
          <p14:tracePt t="19617" x="2489200" y="4792663"/>
          <p14:tracePt t="19625" x="2498725" y="4792663"/>
          <p14:tracePt t="19633" x="2506663" y="4810125"/>
          <p14:tracePt t="19641" x="2524125" y="4827588"/>
          <p14:tracePt t="19649" x="2549525" y="4835525"/>
          <p14:tracePt t="19657" x="2557463" y="4852988"/>
          <p14:tracePt t="19665" x="2574925" y="4860925"/>
          <p14:tracePt t="19673" x="2600325" y="4868863"/>
          <p14:tracePt t="19681" x="2633663" y="4886325"/>
          <p14:tracePt t="19689" x="2668588" y="4903788"/>
          <p14:tracePt t="19699" x="2676525" y="4903788"/>
          <p14:tracePt t="19705" x="2701925" y="4911725"/>
          <p14:tracePt t="19715" x="2727325" y="4919663"/>
          <p14:tracePt t="19722" x="2762250" y="4929188"/>
          <p14:tracePt t="19732" x="2795588" y="4937125"/>
          <p14:tracePt t="19737" x="2846388" y="4937125"/>
          <p14:tracePt t="19748" x="2897188" y="4946650"/>
          <p14:tracePt t="19756" x="2957513" y="4946650"/>
          <p14:tracePt t="19763" x="3000375" y="4946650"/>
          <p14:tracePt t="19772" x="3041650" y="4954588"/>
          <p14:tracePt t="19780" x="3101975" y="4954588"/>
          <p14:tracePt t="19787" x="3144838" y="4954588"/>
          <p14:tracePt t="19796" x="3170238" y="4962525"/>
          <p14:tracePt t="19804" x="3211513" y="4962525"/>
          <p14:tracePt t="19812" x="3254375" y="4962525"/>
          <p14:tracePt t="19821" x="3340100" y="4962525"/>
          <p14:tracePt t="19827" x="3373438" y="4962525"/>
          <p14:tracePt t="19836" x="3424238" y="4962525"/>
          <p14:tracePt t="19844" x="3527425" y="4962525"/>
          <p14:tracePt t="19852" x="3586163" y="4962525"/>
          <p14:tracePt t="19859" x="3671888" y="4962525"/>
          <p14:tracePt t="19867" x="3713163" y="4962525"/>
          <p14:tracePt t="19876" x="3781425" y="4962525"/>
          <p14:tracePt t="19884" x="3883025" y="4962525"/>
          <p14:tracePt t="19900" x="3994150" y="4962525"/>
          <p14:tracePt t="19907" x="4052888" y="4962525"/>
          <p14:tracePt t="19915" x="4087813" y="4962525"/>
          <p14:tracePt t="19924" x="4130675" y="4962525"/>
          <p14:tracePt t="19931" x="4197350" y="4962525"/>
          <p14:tracePt t="19939" x="4240213" y="4962525"/>
          <p14:tracePt t="19947" x="4300538" y="4962525"/>
          <p14:tracePt t="19956" x="4359275" y="4962525"/>
          <p14:tracePt t="19964" x="4419600" y="4962525"/>
          <p14:tracePt t="19972" x="4478338" y="4962525"/>
          <p14:tracePt t="19980" x="4546600" y="4962525"/>
          <p14:tracePt t="19988" x="4605338" y="4962525"/>
          <p14:tracePt t="19997" x="4640263" y="4962525"/>
          <p14:tracePt t="20006" x="4673600" y="4962525"/>
          <p14:tracePt t="20014" x="4749800" y="4962525"/>
          <p14:tracePt t="20022" x="4784725" y="4962525"/>
          <p14:tracePt t="20030" x="4810125" y="4962525"/>
          <p14:tracePt t="20037" x="4835525" y="4962525"/>
          <p14:tracePt t="20047" x="4860925" y="4962525"/>
          <p14:tracePt t="20054" x="4894263" y="4962525"/>
          <p14:tracePt t="20061" x="4919663" y="4962525"/>
          <p14:tracePt t="20070" x="4946650" y="4962525"/>
          <p14:tracePt t="20077" x="4987925" y="4954588"/>
          <p14:tracePt t="20086" x="5064125" y="4954588"/>
          <p14:tracePt t="20094" x="5116513" y="4954588"/>
          <p14:tracePt t="20102" x="5157788" y="4954588"/>
          <p14:tracePt t="20109" x="5208588" y="4954588"/>
          <p14:tracePt t="20118" x="5251450" y="4954588"/>
          <p14:tracePt t="20126" x="5276850" y="4946650"/>
          <p14:tracePt t="20134" x="5302250" y="4946650"/>
          <p14:tracePt t="20142" x="5345113" y="4946650"/>
          <p14:tracePt t="20149" x="5380038" y="4946650"/>
          <p14:tracePt t="20158" x="5413375" y="4946650"/>
          <p14:tracePt t="20165" x="5430838" y="4946650"/>
          <p14:tracePt t="20174" x="5472113" y="4946650"/>
          <p14:tracePt t="20181" x="5532438" y="4946650"/>
          <p14:tracePt t="20190" x="5565775" y="4937125"/>
          <p14:tracePt t="20198" x="5600700" y="4937125"/>
          <p14:tracePt t="20206" x="5616575" y="4937125"/>
          <p14:tracePt t="20214" x="5634038" y="4937125"/>
          <p14:tracePt t="20222" x="5651500" y="4937125"/>
          <p14:tracePt t="20238" x="5659438" y="4937125"/>
          <p14:tracePt t="20247" x="5668963" y="4937125"/>
          <p14:tracePt t="20254" x="5676900" y="4937125"/>
          <p14:tracePt t="20261" x="5694363" y="4937125"/>
          <p14:tracePt t="20272" x="5710238" y="4937125"/>
          <p14:tracePt t="20277" x="5727700" y="4937125"/>
          <p14:tracePt t="20288" x="5745163" y="4937125"/>
          <p14:tracePt t="20297" x="5761038" y="4937125"/>
          <p14:tracePt t="20304" x="5795963" y="4937125"/>
          <p14:tracePt t="20312" x="5821363" y="4937125"/>
          <p14:tracePt t="20319" x="5846763" y="4946650"/>
          <p14:tracePt t="20328" x="5854700" y="4946650"/>
          <p14:tracePt t="20336" x="5864225" y="4946650"/>
          <p14:tracePt t="20343" x="5872163" y="4946650"/>
          <p14:tracePt t="20352" x="5889625" y="4946650"/>
          <p14:tracePt t="20359" x="5905500" y="4946650"/>
          <p14:tracePt t="20368" x="5915025" y="4946650"/>
          <p14:tracePt t="20376" x="5932488" y="4946650"/>
          <p14:tracePt t="20384" x="5957888" y="4946650"/>
          <p14:tracePt t="20399" x="5983288" y="4946650"/>
          <p14:tracePt t="20407" x="5999163" y="4946650"/>
          <p14:tracePt t="20415" x="6024563" y="4946650"/>
          <p14:tracePt t="20424" x="6034088" y="4946650"/>
          <p14:tracePt t="20440" x="6042025" y="4937125"/>
          <p14:tracePt t="20504" x="6049963" y="4937125"/>
          <p14:tracePt t="20519" x="6059488" y="4929188"/>
          <p14:tracePt t="20543" x="6059488" y="4919663"/>
          <p14:tracePt t="20551" x="6059488" y="4911725"/>
          <p14:tracePt t="20561" x="6067425" y="4911725"/>
          <p14:tracePt t="20567" x="6076950" y="4903788"/>
          <p14:tracePt t="20577" x="6076950" y="4894263"/>
          <p14:tracePt t="20585" x="6076950" y="4886325"/>
          <p14:tracePt t="20601" x="6076950" y="4878388"/>
          <p14:tracePt t="20609" x="6084888" y="4868863"/>
          <p14:tracePt t="20658" x="6084888" y="4860925"/>
          <p14:tracePt t="20762" x="6084888" y="4852988"/>
          <p14:tracePt t="20939" x="6084888" y="4843463"/>
          <p14:tracePt t="21552" x="6076950" y="4827588"/>
          <p14:tracePt t="21561" x="6067425" y="4810125"/>
          <p14:tracePt t="21567" x="6049963" y="4802188"/>
          <p14:tracePt t="21576" x="6042025" y="4784725"/>
          <p14:tracePt t="21583" x="6042025" y="4775200"/>
          <p14:tracePt t="21591" x="6034088" y="4767263"/>
          <p14:tracePt t="21599" x="6024563" y="4767263"/>
          <p14:tracePt t="21607" x="6016625" y="4759325"/>
          <p14:tracePt t="21615" x="6016625" y="4749800"/>
          <p14:tracePt t="21623" x="6008688" y="4749800"/>
          <p14:tracePt t="21631" x="5991225" y="4741863"/>
          <p14:tracePt t="21640" x="5991225" y="4724400"/>
          <p14:tracePt t="21647" x="5973763" y="4708525"/>
          <p14:tracePt t="21657" x="5965825" y="4708525"/>
          <p14:tracePt t="21663" x="5957888" y="4699000"/>
          <p14:tracePt t="21673" x="5957888" y="4683125"/>
          <p14:tracePt t="21680" x="5940425" y="4673600"/>
          <p14:tracePt t="21689" x="5932488" y="4673600"/>
          <p14:tracePt t="21696" x="5922963" y="4665663"/>
          <p14:tracePt t="21706" x="5905500" y="4657725"/>
          <p14:tracePt t="21713" x="5880100" y="4640263"/>
          <p14:tracePt t="21722" x="5864225" y="4630738"/>
          <p14:tracePt t="21730" x="5854700" y="4622800"/>
          <p14:tracePt t="21738" x="5821363" y="4605338"/>
          <p14:tracePt t="21747" x="5788025" y="4605338"/>
          <p14:tracePt t="21754" x="5753100" y="4597400"/>
          <p14:tracePt t="21762" x="5727700" y="4589463"/>
          <p14:tracePt t="21769" x="5659438" y="4579938"/>
          <p14:tracePt t="21778" x="5634038" y="4579938"/>
          <p14:tracePt t="21786" x="5549900" y="4564063"/>
          <p14:tracePt t="21794" x="5481638" y="4554538"/>
          <p14:tracePt t="21802" x="5395913" y="4554538"/>
          <p14:tracePt t="21809" x="5311775" y="4546600"/>
          <p14:tracePt t="21818" x="5208588" y="4546600"/>
          <p14:tracePt t="21825" x="5124450" y="4546600"/>
          <p14:tracePt t="21834" x="5056188" y="4546600"/>
          <p14:tracePt t="21842" x="4954588" y="4546600"/>
          <p14:tracePt t="21849" x="4894263" y="4546600"/>
          <p14:tracePt t="21857" x="4792663" y="4546600"/>
          <p14:tracePt t="21865" x="4724400" y="4546600"/>
          <p14:tracePt t="21873" x="4657725" y="4546600"/>
          <p14:tracePt t="21882" x="4614863" y="4546600"/>
          <p14:tracePt t="21889" x="4521200" y="4538663"/>
          <p14:tracePt t="21897" x="4470400" y="4538663"/>
          <p14:tracePt t="21905" x="4410075" y="4538663"/>
          <p14:tracePt t="21913" x="4351338" y="4521200"/>
          <p14:tracePt t="21921" x="4265613" y="4513263"/>
          <p14:tracePt t="21929" x="4206875" y="4513263"/>
          <p14:tracePt t="21937" x="4156075" y="4503738"/>
          <p14:tracePt t="21946" x="4087813" y="4503738"/>
          <p14:tracePt t="21956" x="4027488" y="4503738"/>
          <p14:tracePt t="21962" x="3986213" y="4495800"/>
          <p14:tracePt t="21972" x="3925888" y="4495800"/>
          <p14:tracePt t="21980" x="3841750" y="4495800"/>
          <p14:tracePt t="21988" x="3781425" y="4495800"/>
          <p14:tracePt t="21997" x="3713163" y="4495800"/>
          <p14:tracePt t="22004" x="3654425" y="4495800"/>
          <p14:tracePt t="22011" x="3594100" y="4495800"/>
          <p14:tracePt t="22020" x="3535363" y="4495800"/>
          <p14:tracePt t="22027" x="3467100" y="4495800"/>
          <p14:tracePt t="22036" x="3424238" y="4495800"/>
          <p14:tracePt t="22044" x="3390900" y="4495800"/>
          <p14:tracePt t="22052" x="3348038" y="4495800"/>
          <p14:tracePt t="22060" x="3314700" y="4495800"/>
          <p14:tracePt t="22067" x="3279775" y="4495800"/>
          <p14:tracePt t="22076" x="3228975" y="4503738"/>
          <p14:tracePt t="22084" x="3195638" y="4503738"/>
          <p14:tracePt t="22092" x="3160713" y="4503738"/>
          <p14:tracePt t="22099" x="3119438" y="4513263"/>
          <p14:tracePt t="22107" x="3084513" y="4521200"/>
          <p14:tracePt t="22115" x="3067050" y="4521200"/>
          <p14:tracePt t="22124" x="3033713" y="4529138"/>
          <p14:tracePt t="22131" x="3008313" y="4538663"/>
          <p14:tracePt t="22140" x="2982913" y="4546600"/>
          <p14:tracePt t="22148" x="2974975" y="4554538"/>
          <p14:tracePt t="22156" x="2957513" y="4564063"/>
          <p14:tracePt t="22164" x="2940050" y="4572000"/>
          <p14:tracePt t="22171" x="2932113" y="4579938"/>
          <p14:tracePt t="22180" x="2914650" y="4597400"/>
          <p14:tracePt t="22187" x="2906713" y="4605338"/>
          <p14:tracePt t="22196" x="2897188" y="4614863"/>
          <p14:tracePt t="22211" x="2897188" y="4622800"/>
          <p14:tracePt t="22219" x="2897188" y="4640263"/>
          <p14:tracePt t="22229" x="2897188" y="4648200"/>
          <p14:tracePt t="22235" x="2897188" y="4657725"/>
          <p14:tracePt t="22246" x="2906713" y="4683125"/>
          <p14:tracePt t="22251" x="2922588" y="4699000"/>
          <p14:tracePt t="22261" x="2940050" y="4724400"/>
          <p14:tracePt t="22269" x="2965450" y="4749800"/>
          <p14:tracePt t="22277" x="2974975" y="4767263"/>
          <p14:tracePt t="22285" x="3000375" y="4775200"/>
          <p14:tracePt t="22294" x="3025775" y="4802188"/>
          <p14:tracePt t="22301" x="3076575" y="4835525"/>
          <p14:tracePt t="22310" x="3101975" y="4860925"/>
          <p14:tracePt t="22317" x="3127375" y="4868863"/>
          <p14:tracePt t="22327" x="3144838" y="4886325"/>
          <p14:tracePt t="22333" x="3195638" y="4903788"/>
          <p14:tracePt t="22341" x="3238500" y="4919663"/>
          <p14:tracePt t="22349" x="3289300" y="4929188"/>
          <p14:tracePt t="22358" x="3322638" y="4937125"/>
          <p14:tracePt t="22366" x="3365500" y="4946650"/>
          <p14:tracePt t="22373" x="3390900" y="4954588"/>
          <p14:tracePt t="22381" x="3408363" y="4954588"/>
          <p14:tracePt t="22389" x="3416300" y="4954588"/>
          <p14:tracePt t="22397" x="3424238" y="4954588"/>
          <p14:tracePt t="22421" x="3433763" y="4954588"/>
          <p14:tracePt t="22447" x="3441700" y="4962525"/>
          <p14:tracePt t="22495" x="3449638" y="4962525"/>
          <p14:tracePt t="22954" x="3441700" y="4962525"/>
          <p14:tracePt t="22962" x="3433763" y="4962525"/>
          <p14:tracePt t="22970" x="3416300" y="4962525"/>
          <p14:tracePt t="22978" x="3408363" y="4962525"/>
          <p14:tracePt t="22986" x="3398838" y="4962525"/>
          <p14:tracePt t="22994" x="3382963" y="4962525"/>
          <p14:tracePt t="23002" x="3373438" y="4962525"/>
          <p14:tracePt t="23010" x="3365500" y="4962525"/>
          <p14:tracePt t="23018" x="3355975" y="4962525"/>
          <p14:tracePt t="23165" x="3355975" y="4972050"/>
          <p14:tracePt t="23171" x="3373438" y="4972050"/>
          <p14:tracePt t="23179" x="3382963" y="4979988"/>
          <p14:tracePt t="23187" x="3408363" y="4979988"/>
          <p14:tracePt t="23196" x="3433763" y="4987925"/>
          <p14:tracePt t="23203" x="3459163" y="4997450"/>
          <p14:tracePt t="23211" x="3475038" y="4997450"/>
          <p14:tracePt t="23219" x="3509963" y="4997450"/>
          <p14:tracePt t="23227" x="3535363" y="4997450"/>
          <p14:tracePt t="23235" x="3552825" y="4997450"/>
          <p14:tracePt t="23243" x="3578225" y="4997450"/>
          <p14:tracePt t="23251" x="3603625" y="4997450"/>
          <p14:tracePt t="23259" x="3611563" y="4997450"/>
          <p14:tracePt t="23267" x="3636963" y="4997450"/>
          <p14:tracePt t="23275" x="3662363" y="4997450"/>
          <p14:tracePt t="23283" x="3679825" y="4997450"/>
          <p14:tracePt t="23291" x="3705225" y="4997450"/>
          <p14:tracePt t="23299" x="3730625" y="4997450"/>
          <p14:tracePt t="23307" x="3756025" y="4997450"/>
          <p14:tracePt t="23315" x="3790950" y="4997450"/>
          <p14:tracePt t="23324" x="3824288" y="4997450"/>
          <p14:tracePt t="23331" x="3857625" y="4997450"/>
          <p14:tracePt t="23340" x="3875088" y="4997450"/>
          <p14:tracePt t="23348" x="3900488" y="4997450"/>
          <p14:tracePt t="23356" x="3935413" y="4997450"/>
          <p14:tracePt t="23365" x="3960813" y="4997450"/>
          <p14:tracePt t="23374" x="3994150" y="4997450"/>
          <p14:tracePt t="23381" x="4052888" y="4997450"/>
          <p14:tracePt t="23389" x="4070350" y="4997450"/>
          <p14:tracePt t="23398" x="4105275" y="4997450"/>
          <p14:tracePt t="23406" x="4146550" y="4997450"/>
          <p14:tracePt t="23414" x="4181475" y="4997450"/>
          <p14:tracePt t="23422" x="4206875" y="4997450"/>
          <p14:tracePt t="23430" x="4240213" y="4997450"/>
          <p14:tracePt t="23438" x="4265613" y="4997450"/>
          <p14:tracePt t="23447" x="4283075" y="4997450"/>
          <p14:tracePt t="23454" x="4300538" y="4997450"/>
          <p14:tracePt t="23462" x="4308475" y="4997450"/>
          <p14:tracePt t="23477" x="4316413" y="4997450"/>
          <p14:tracePt t="23494" x="4325938" y="4997450"/>
          <p14:tracePt t="23517" x="4333875" y="4997450"/>
          <p14:tracePt t="23533" x="4341813" y="4997450"/>
          <p14:tracePt t="23541" x="4351338" y="4997450"/>
          <p14:tracePt t="23549" x="4359275" y="4997450"/>
          <p14:tracePt t="23557" x="4376738" y="4997450"/>
          <p14:tracePt t="23565" x="4384675" y="4997450"/>
          <p14:tracePt t="23573" x="4402138" y="4997450"/>
          <p14:tracePt t="23589" x="4410075" y="4997450"/>
          <p14:tracePt t="23743" x="4394200" y="4997450"/>
          <p14:tracePt t="23751" x="4368800" y="4987925"/>
          <p14:tracePt t="23759" x="4325938" y="4979988"/>
          <p14:tracePt t="23767" x="4265613" y="4962525"/>
          <p14:tracePt t="23775" x="4214813" y="4954588"/>
          <p14:tracePt t="23783" x="4146550" y="4937125"/>
          <p14:tracePt t="23791" x="4052888" y="4929188"/>
          <p14:tracePt t="23799" x="3968750" y="4911725"/>
          <p14:tracePt t="23807" x="3883025" y="4894263"/>
          <p14:tracePt t="23815" x="3781425" y="4878388"/>
          <p14:tracePt t="23823" x="3705225" y="4852988"/>
          <p14:tracePt t="23831" x="3619500" y="4843463"/>
          <p14:tracePt t="23839" x="3527425" y="4818063"/>
          <p14:tracePt t="23849" x="3416300" y="4810125"/>
          <p14:tracePt t="23855" x="3297238" y="4784725"/>
          <p14:tracePt t="23864" x="3211513" y="4767263"/>
          <p14:tracePt t="23871" x="3127375" y="4741863"/>
          <p14:tracePt t="23879" x="3067050" y="4733925"/>
          <p14:tracePt t="23897" x="2914650" y="4683125"/>
          <p14:tracePt t="23905" x="2813050" y="4648200"/>
          <p14:tracePt t="23911" x="2752725" y="4622800"/>
          <p14:tracePt t="23921" x="2651125" y="4579938"/>
          <p14:tracePt t="23927" x="2574925" y="4554538"/>
          <p14:tracePt t="23937" x="2498725" y="4538663"/>
          <p14:tracePt t="23946" x="2438400" y="4513263"/>
          <p14:tracePt t="23954" x="2387600" y="4503738"/>
          <p14:tracePt t="23963" x="2319338" y="4486275"/>
          <p14:tracePt t="23970" x="2260600" y="4478338"/>
          <p14:tracePt t="23977" x="2200275" y="4460875"/>
          <p14:tracePt t="23985" x="2133600" y="4445000"/>
          <p14:tracePt t="23993" x="2090738" y="4435475"/>
          <p14:tracePt t="24001" x="2030413" y="4427538"/>
          <p14:tracePt t="24009" x="1954213" y="4402138"/>
          <p14:tracePt t="24017" x="1911350" y="4394200"/>
          <p14:tracePt t="24025" x="1852613" y="4384675"/>
          <p14:tracePt t="24033" x="1801813" y="4376738"/>
          <p14:tracePt t="24041" x="1776413" y="4376738"/>
          <p14:tracePt t="24049" x="1725613" y="4359275"/>
          <p14:tracePt t="24058" x="1700213" y="4359275"/>
          <p14:tracePt t="24066" x="1665288" y="4351338"/>
          <p14:tracePt t="24074" x="1639888" y="4341813"/>
          <p14:tracePt t="24083" x="1614488" y="4333875"/>
          <p14:tracePt t="24089" x="1606550" y="4333875"/>
          <p14:tracePt t="24097" x="1589088" y="4325938"/>
          <p14:tracePt t="24180" x="1606550" y="4325938"/>
          <p14:tracePt t="24186" x="1622425" y="4325938"/>
          <p14:tracePt t="24198" x="1657350" y="4325938"/>
          <p14:tracePt t="24202" x="1700213" y="4325938"/>
          <p14:tracePt t="24213" x="1741488" y="4325938"/>
          <p14:tracePt t="24220" x="1793875" y="4325938"/>
          <p14:tracePt t="24229" x="1920875" y="4341813"/>
          <p14:tracePt t="24236" x="1963738" y="4341813"/>
          <p14:tracePt t="24244" x="2030413" y="4351338"/>
          <p14:tracePt t="24252" x="2174875" y="4351338"/>
          <p14:tracePt t="24260" x="2260600" y="4359275"/>
          <p14:tracePt t="24268" x="2303463" y="4359275"/>
          <p14:tracePt t="24276" x="2405063" y="4368800"/>
          <p14:tracePt t="24284" x="2473325" y="4368800"/>
          <p14:tracePt t="24292" x="2549525" y="4368800"/>
          <p14:tracePt t="24299" x="2608263" y="4368800"/>
          <p14:tracePt t="24307" x="2676525" y="4368800"/>
          <p14:tracePt t="24315" x="2762250" y="4368800"/>
          <p14:tracePt t="24324" x="2838450" y="4368800"/>
          <p14:tracePt t="24331" x="2881313" y="4368800"/>
          <p14:tracePt t="24340" x="2965450" y="4368800"/>
          <p14:tracePt t="24348" x="3008313" y="4368800"/>
          <p14:tracePt t="24356" x="3041650" y="4368800"/>
          <p14:tracePt t="24364" x="3067050" y="4368800"/>
          <p14:tracePt t="24372" x="3101975" y="4368800"/>
          <p14:tracePt t="24380" x="3144838" y="4376738"/>
          <p14:tracePt t="24387" x="3170238" y="4376738"/>
          <p14:tracePt t="24397" x="3203575" y="4376738"/>
          <p14:tracePt t="24404" x="3228975" y="4376738"/>
          <p14:tracePt t="24412" x="3271838" y="4376738"/>
          <p14:tracePt t="24419" x="3348038" y="4376738"/>
          <p14:tracePt t="24428" x="3408363" y="4376738"/>
          <p14:tracePt t="24436" x="3449638" y="4376738"/>
          <p14:tracePt t="24444" x="3502025" y="4376738"/>
          <p14:tracePt t="24451" x="3560763" y="4394200"/>
          <p14:tracePt t="24459" x="3619500" y="4394200"/>
          <p14:tracePt t="24469" x="3679825" y="4394200"/>
          <p14:tracePt t="24475" x="3738563" y="4394200"/>
          <p14:tracePt t="24486" x="3806825" y="4394200"/>
          <p14:tracePt t="24492" x="3883025" y="4394200"/>
          <p14:tracePt t="24502" x="3925888" y="4394200"/>
          <p14:tracePt t="24510" x="3994150" y="4394200"/>
          <p14:tracePt t="24518" x="4105275" y="4394200"/>
          <p14:tracePt t="24526" x="4197350" y="4394200"/>
          <p14:tracePt t="24534" x="4265613" y="4394200"/>
          <p14:tracePt t="24542" x="4325938" y="4394200"/>
          <p14:tracePt t="24550" x="4394200" y="4394200"/>
          <p14:tracePt t="24557" x="4478338" y="4394200"/>
          <p14:tracePt t="24565" x="4554538" y="4394200"/>
          <p14:tracePt t="24573" x="4597400" y="4394200"/>
          <p14:tracePt t="24581" x="4683125" y="4384675"/>
          <p14:tracePt t="24589" x="4741863" y="4384675"/>
          <p14:tracePt t="24598" x="4827588" y="4384675"/>
          <p14:tracePt t="24605" x="4878388" y="4384675"/>
          <p14:tracePt t="24613" x="4929188" y="4384675"/>
          <p14:tracePt t="24621" x="5022850" y="4376738"/>
          <p14:tracePt t="24631" x="5073650" y="4376738"/>
          <p14:tracePt t="24637" x="5132388" y="4368800"/>
          <p14:tracePt t="24646" x="5183188" y="4368800"/>
          <p14:tracePt t="24653" x="5260975" y="4368800"/>
          <p14:tracePt t="24661" x="5327650" y="4368800"/>
          <p14:tracePt t="24669" x="5387975" y="4368800"/>
          <p14:tracePt t="24677" x="5421313" y="4368800"/>
          <p14:tracePt t="24685" x="5472113" y="4368800"/>
          <p14:tracePt t="24693" x="5514975" y="4368800"/>
          <p14:tracePt t="24701" x="5549900" y="4368800"/>
          <p14:tracePt t="24709" x="5575300" y="4368800"/>
          <p14:tracePt t="24717" x="5600700" y="4368800"/>
          <p14:tracePt t="24726" x="5626100" y="4368800"/>
          <p14:tracePt t="24734" x="5668963" y="4368800"/>
          <p14:tracePt t="24742" x="5727700" y="4368800"/>
          <p14:tracePt t="24749" x="5770563" y="4368800"/>
          <p14:tracePt t="24757" x="5813425" y="4368800"/>
          <p14:tracePt t="24765" x="5872163" y="4368800"/>
          <p14:tracePt t="24776" x="5915025" y="4368800"/>
          <p14:tracePt t="24784" x="5948363" y="4368800"/>
          <p14:tracePt t="24792" x="5983288" y="4368800"/>
          <p14:tracePt t="24799" x="6008688" y="4368800"/>
          <p14:tracePt t="24808" x="6042025" y="4368800"/>
          <p14:tracePt t="24815" x="6084888" y="4368800"/>
          <p14:tracePt t="24824" x="6127750" y="4368800"/>
          <p14:tracePt t="24832" x="6186488" y="4368800"/>
          <p14:tracePt t="24839" x="6246813" y="4368800"/>
          <p14:tracePt t="24848" x="6305550" y="4368800"/>
          <p14:tracePt t="24856" x="6330950" y="4368800"/>
          <p14:tracePt t="24863" x="6391275" y="4376738"/>
          <p14:tracePt t="24871" x="6457950" y="4376738"/>
          <p14:tracePt t="24880" x="6543675" y="4376738"/>
          <p14:tracePt t="24888" x="6619875" y="4376738"/>
          <p14:tracePt t="24897" x="6688138" y="4376738"/>
          <p14:tracePt t="24904" x="6746875" y="4376738"/>
          <p14:tracePt t="24912" x="6807200" y="4376738"/>
          <p14:tracePt t="24920" x="6900863" y="4376738"/>
          <p14:tracePt t="24927" x="6985000" y="4384675"/>
          <p14:tracePt t="24936" x="7045325" y="4384675"/>
          <p14:tracePt t="24944" x="7104063" y="4384675"/>
          <p14:tracePt t="24952" x="7146925" y="4384675"/>
          <p14:tracePt t="24960" x="7223125" y="4384675"/>
          <p14:tracePt t="24967" x="7265988" y="4384675"/>
          <p14:tracePt t="24976" x="7308850" y="4384675"/>
          <p14:tracePt t="24985" x="7342188" y="4384675"/>
          <p14:tracePt t="24992" x="7385050" y="4384675"/>
          <p14:tracePt t="25000" x="7427913" y="4384675"/>
          <p14:tracePt t="25007" x="7469188" y="4384675"/>
          <p14:tracePt t="25015" x="7529513" y="4384675"/>
          <p14:tracePt t="25024" x="7554913" y="4384675"/>
          <p14:tracePt t="25032" x="7580313" y="4384675"/>
          <p14:tracePt t="25042" x="7605713" y="4384675"/>
          <p14:tracePt t="25049" x="7613650" y="4384675"/>
          <p14:tracePt t="25057" x="7613650" y="4394200"/>
          <p14:tracePt t="25146" x="7613650" y="4384675"/>
          <p14:tracePt t="25154" x="7588250" y="4376738"/>
          <p14:tracePt t="25162" x="7554913" y="4368800"/>
          <p14:tracePt t="25170" x="7512050" y="4351338"/>
          <p14:tracePt t="25177" x="7478713" y="4341813"/>
          <p14:tracePt t="25185" x="7435850" y="4341813"/>
          <p14:tracePt t="25193" x="7418388" y="4333875"/>
          <p14:tracePt t="25201" x="7392988" y="4333875"/>
          <p14:tracePt t="25209" x="7385050" y="4325938"/>
          <p14:tracePt t="25217" x="7377113" y="4316413"/>
          <p14:tracePt t="25233" x="7367588" y="4316413"/>
          <p14:tracePt t="25333" x="7377113" y="4316413"/>
          <p14:tracePt t="25338" x="7392988" y="4316413"/>
          <p14:tracePt t="25349" x="7427913" y="4316413"/>
          <p14:tracePt t="25356" x="7453313" y="4325938"/>
          <p14:tracePt t="25365" x="7478713" y="4325938"/>
          <p14:tracePt t="25372" x="7504113" y="4333875"/>
          <p14:tracePt t="25381" x="7529513" y="4333875"/>
          <p14:tracePt t="25388" x="7537450" y="4333875"/>
          <p14:tracePt t="25397" x="7562850" y="4341813"/>
          <p14:tracePt t="25404" x="7572375" y="4341813"/>
          <p14:tracePt t="25412" x="7580313" y="4341813"/>
          <p14:tracePt t="25500" x="7580313" y="4351338"/>
          <p14:tracePt t="25508" x="7562850" y="4376738"/>
          <p14:tracePt t="25516" x="7537450" y="4394200"/>
          <p14:tracePt t="25524" x="7486650" y="4419600"/>
          <p14:tracePt t="25533" x="7461250" y="4435475"/>
          <p14:tracePt t="25540" x="7410450" y="4460875"/>
          <p14:tracePt t="25548" x="7367588" y="4478338"/>
          <p14:tracePt t="25556" x="7258050" y="4538663"/>
          <p14:tracePt t="25564" x="7223125" y="4554538"/>
          <p14:tracePt t="25573" x="7146925" y="4589463"/>
          <p14:tracePt t="25582" x="7045325" y="4622800"/>
          <p14:tracePt t="25587" x="7002463" y="4640263"/>
          <p14:tracePt t="25598" x="6951663" y="4665663"/>
          <p14:tracePt t="25603" x="6908800" y="4673600"/>
          <p14:tracePt t="25614" x="6850063" y="4683125"/>
          <p14:tracePt t="25622" x="6824663" y="4691063"/>
          <p14:tracePt t="25631" x="6781800" y="4691063"/>
          <p14:tracePt t="25638" x="6721475" y="4691063"/>
          <p14:tracePt t="25647" x="6662738" y="4699000"/>
          <p14:tracePt t="25654" x="6602413" y="4708525"/>
          <p14:tracePt t="25662" x="6543675" y="4708525"/>
          <p14:tracePt t="25670" x="6432550" y="4716463"/>
          <p14:tracePt t="25678" x="6288088" y="4716463"/>
          <p14:tracePt t="25687" x="6161088" y="4733925"/>
          <p14:tracePt t="25694" x="6024563" y="4733925"/>
          <p14:tracePt t="25703" x="5880100" y="4733925"/>
          <p14:tracePt t="25710" x="5745163" y="4733925"/>
          <p14:tracePt t="25718" x="5651500" y="4741863"/>
          <p14:tracePt t="25726" x="5514975" y="4741863"/>
          <p14:tracePt t="25734" x="5472113" y="4741863"/>
          <p14:tracePt t="25742" x="5413375" y="4749800"/>
          <p14:tracePt t="25750" x="5395913" y="4749800"/>
          <p14:tracePt t="25758" x="5362575" y="4749800"/>
          <p14:tracePt t="25766" x="5345113" y="4749800"/>
          <p14:tracePt t="25774" x="5319713" y="4759325"/>
          <p14:tracePt t="25782" x="5294313" y="4759325"/>
          <p14:tracePt t="25790" x="5268913" y="4767263"/>
          <p14:tracePt t="25798" x="5192713" y="4775200"/>
          <p14:tracePt t="25806" x="5106988" y="4792663"/>
          <p14:tracePt t="25814" x="5022850" y="4792663"/>
          <p14:tracePt t="25822" x="4946650" y="4802188"/>
          <p14:tracePt t="25831" x="4903788" y="4802188"/>
          <p14:tracePt t="25838" x="4835525" y="4802188"/>
          <p14:tracePt t="25847" x="4741863" y="4802188"/>
          <p14:tracePt t="25854" x="4657725" y="4810125"/>
          <p14:tracePt t="25862" x="4589463" y="4810125"/>
          <p14:tracePt t="25870" x="4546600" y="4810125"/>
          <p14:tracePt t="25878" x="4470400" y="4810125"/>
          <p14:tracePt t="25888" x="4410075" y="4818063"/>
          <p14:tracePt t="25899" x="4359275" y="4818063"/>
          <p14:tracePt t="25905" x="4283075" y="4818063"/>
          <p14:tracePt t="25912" x="4224338" y="4827588"/>
          <p14:tracePt t="25920" x="4164013" y="4827588"/>
          <p14:tracePt t="25928" x="4113213" y="4827588"/>
          <p14:tracePt t="25936" x="4062413" y="4827588"/>
          <p14:tracePt t="25944" x="4019550" y="4835525"/>
          <p14:tracePt t="25951" x="3976688" y="4835525"/>
          <p14:tracePt t="25959" x="3925888" y="4852988"/>
          <p14:tracePt t="25967" x="3900488" y="4852988"/>
          <p14:tracePt t="25975" x="3857625" y="4860925"/>
          <p14:tracePt t="25983" x="3790950" y="4868863"/>
          <p14:tracePt t="25991" x="3738563" y="4868863"/>
          <p14:tracePt t="25999" x="3679825" y="4878388"/>
          <p14:tracePt t="26008" x="3619500" y="4878388"/>
          <p14:tracePt t="26015" x="3543300" y="4886325"/>
          <p14:tracePt t="26024" x="3502025" y="4894263"/>
          <p14:tracePt t="26031" x="3467100" y="4894263"/>
          <p14:tracePt t="26039" x="3433763" y="4894263"/>
          <p14:tracePt t="26048" x="3408363" y="4894263"/>
          <p14:tracePt t="26056" x="3365500" y="4903788"/>
          <p14:tracePt t="26064" x="3348038" y="4903788"/>
          <p14:tracePt t="26073" x="3322638" y="4903788"/>
          <p14:tracePt t="26080" x="3305175" y="4903788"/>
          <p14:tracePt t="26088" x="3289300" y="4903788"/>
          <p14:tracePt t="26097" x="3263900" y="4903788"/>
          <p14:tracePt t="26104" x="3246438" y="4903788"/>
          <p14:tracePt t="26112" x="3228975" y="4903788"/>
          <p14:tracePt t="26119" x="3203575" y="4903788"/>
          <p14:tracePt t="26127" x="3195638" y="4903788"/>
          <p14:tracePt t="26136" x="3186113" y="4903788"/>
          <p14:tracePt t="26242" x="3203575" y="4903788"/>
          <p14:tracePt t="26250" x="3228975" y="4903788"/>
          <p14:tracePt t="26258" x="3263900" y="4894263"/>
          <p14:tracePt t="26266" x="3322638" y="4886325"/>
          <p14:tracePt t="26274" x="3382963" y="4878388"/>
          <p14:tracePt t="26283" x="3424238" y="4878388"/>
          <p14:tracePt t="26289" x="3502025" y="4878388"/>
          <p14:tracePt t="26297" x="3543300" y="4878388"/>
          <p14:tracePt t="26305" x="3611563" y="4878388"/>
          <p14:tracePt t="26313" x="3636963" y="4878388"/>
          <p14:tracePt t="26321" x="3662363" y="4878388"/>
          <p14:tracePt t="26329" x="3679825" y="4878388"/>
          <p14:tracePt t="26337" x="3705225" y="4878388"/>
          <p14:tracePt t="26346" x="3722688" y="4878388"/>
          <p14:tracePt t="26353" x="3738563" y="4878388"/>
          <p14:tracePt t="26361" x="3773488" y="4878388"/>
          <p14:tracePt t="26369" x="3798888" y="4878388"/>
          <p14:tracePt t="26377" x="3824288" y="4878388"/>
          <p14:tracePt t="26386" x="3867150" y="4878388"/>
          <p14:tracePt t="26394" x="3900488" y="4878388"/>
          <p14:tracePt t="26402" x="3935413" y="4878388"/>
          <p14:tracePt t="26410" x="3968750" y="4878388"/>
          <p14:tracePt t="26417" x="3994150" y="4878388"/>
          <p14:tracePt t="26425" x="4011613" y="4878388"/>
          <p14:tracePt t="26434" x="4027488" y="4878388"/>
          <p14:tracePt t="26444" x="4037013" y="4878388"/>
          <p14:tracePt t="26449" x="4062413" y="4878388"/>
          <p14:tracePt t="26459" x="4087813" y="4878388"/>
          <p14:tracePt t="26465" x="4105275" y="4878388"/>
          <p14:tracePt t="26475" x="4146550" y="4886325"/>
          <p14:tracePt t="26484" x="4171950" y="4886325"/>
          <p14:tracePt t="26492" x="4240213" y="4886325"/>
          <p14:tracePt t="26499" x="4283075" y="4886325"/>
          <p14:tracePt t="26507" x="4341813" y="4886325"/>
          <p14:tracePt t="26515" x="4394200" y="4886325"/>
          <p14:tracePt t="26524" x="4427538" y="4886325"/>
          <p14:tracePt t="26532" x="4503738" y="4886325"/>
          <p14:tracePt t="26540" x="4538663" y="4886325"/>
          <p14:tracePt t="26548" x="4589463" y="4886325"/>
          <p14:tracePt t="26556" x="4648200" y="4886325"/>
          <p14:tracePt t="26564" x="4708525" y="4886325"/>
          <p14:tracePt t="26572" x="4767263" y="4886325"/>
          <p14:tracePt t="26580" x="4818063" y="4886325"/>
          <p14:tracePt t="26587" x="4878388" y="4886325"/>
          <p14:tracePt t="26596" x="4954588" y="4886325"/>
          <p14:tracePt t="26604" x="5005388" y="4886325"/>
          <p14:tracePt t="26611" x="5048250" y="4886325"/>
          <p14:tracePt t="26619" x="5132388" y="4886325"/>
          <p14:tracePt t="26627" x="5183188" y="4886325"/>
          <p14:tracePt t="26636" x="5226050" y="4886325"/>
          <p14:tracePt t="26643" x="5251450" y="4886325"/>
          <p14:tracePt t="26651" x="5276850" y="4886325"/>
          <p14:tracePt t="26659" x="5302250" y="4886325"/>
          <p14:tracePt t="26667" x="5337175" y="4886325"/>
          <p14:tracePt t="26675" x="5353050" y="4886325"/>
          <p14:tracePt t="26683" x="5380038" y="4886325"/>
          <p14:tracePt t="26691" x="5395913" y="4886325"/>
          <p14:tracePt t="26699" x="5421313" y="4886325"/>
          <p14:tracePt t="26707" x="5446713" y="4886325"/>
          <p14:tracePt t="26715" x="5472113" y="4886325"/>
          <p14:tracePt t="26723" x="5489575" y="4886325"/>
          <p14:tracePt t="26731" x="5514975" y="4886325"/>
          <p14:tracePt t="26742" x="5532438" y="4886325"/>
          <p14:tracePt t="26749" x="5549900" y="4894263"/>
          <p14:tracePt t="26757" x="5565775" y="4894263"/>
          <p14:tracePt t="26765" x="5583238" y="4894263"/>
          <p14:tracePt t="26774" x="5591175" y="4903788"/>
          <p14:tracePt t="26781" x="5600700" y="4903788"/>
          <p14:tracePt t="26789" x="5608638" y="4903788"/>
          <p14:tracePt t="26798" x="5616575" y="4903788"/>
          <p14:tracePt t="26805" x="5616575" y="4911725"/>
          <p14:tracePt t="27191" x="5626100" y="4894263"/>
          <p14:tracePt t="27199" x="5651500" y="4886325"/>
          <p14:tracePt t="27207" x="5668963" y="4878388"/>
          <p14:tracePt t="27215" x="5676900" y="4878388"/>
          <p14:tracePt t="27223" x="5684838" y="4868863"/>
          <p14:tracePt t="27231" x="5694363" y="4868863"/>
          <p14:tracePt t="27239" x="5702300" y="4860925"/>
          <p14:tracePt t="27247" x="5719763" y="4852988"/>
          <p14:tracePt t="27264" x="5727700" y="4852988"/>
          <p14:tracePt t="27271" x="5745163" y="4852988"/>
          <p14:tracePt t="27287" x="5761038" y="4843463"/>
          <p14:tracePt t="27297" x="5778500" y="4843463"/>
          <p14:tracePt t="27306" x="5795963" y="4835525"/>
          <p14:tracePt t="27314" x="5821363" y="4835525"/>
          <p14:tracePt t="27322" x="5854700" y="4835525"/>
          <p14:tracePt t="27331" x="5872163" y="4835525"/>
          <p14:tracePt t="27338" x="5905500" y="4835525"/>
          <p14:tracePt t="27348" x="5932488" y="4835525"/>
          <p14:tracePt t="27354" x="5965825" y="4835525"/>
          <p14:tracePt t="27363" x="5991225" y="4835525"/>
          <p14:tracePt t="27370" x="6024563" y="4835525"/>
          <p14:tracePt t="27378" x="6049963" y="4835525"/>
          <p14:tracePt t="27386" x="6067425" y="4835525"/>
          <p14:tracePt t="27394" x="6084888" y="4835525"/>
          <p14:tracePt t="27402" x="6110288" y="4835525"/>
          <p14:tracePt t="27410" x="6135688" y="4835525"/>
          <p14:tracePt t="27418" x="6169025" y="4852988"/>
          <p14:tracePt t="27425" x="6221413" y="4860925"/>
          <p14:tracePt t="27434" x="6305550" y="4894263"/>
          <p14:tracePt t="27442" x="6381750" y="4903788"/>
          <p14:tracePt t="27450" x="6467475" y="4937125"/>
          <p14:tracePt t="27458" x="6543675" y="4962525"/>
          <p14:tracePt t="27465" x="6602413" y="4979988"/>
          <p14:tracePt t="27474" x="6645275" y="4997450"/>
          <p14:tracePt t="27483" x="6654800" y="5005388"/>
          <p14:tracePt t="27490" x="6670675" y="5022850"/>
          <p14:tracePt t="27497" x="6696075" y="5030788"/>
          <p14:tracePt t="27506" x="6713538" y="5048250"/>
          <p14:tracePt t="27514" x="6721475" y="5064125"/>
          <p14:tracePt t="27521" x="6731000" y="5081588"/>
          <p14:tracePt t="27529" x="6738938" y="5091113"/>
          <p14:tracePt t="27539" x="6746875" y="5106988"/>
          <p14:tracePt t="27546" x="6764338" y="5124450"/>
          <p14:tracePt t="27555" x="6772275" y="5141913"/>
          <p14:tracePt t="27561" x="6781800" y="5167313"/>
          <p14:tracePt t="27571" x="6781800" y="5192713"/>
          <p14:tracePt t="27578" x="6789738" y="5218113"/>
          <p14:tracePt t="27587" x="6789738" y="5251450"/>
          <p14:tracePt t="27596" x="6799263" y="5294313"/>
          <p14:tracePt t="27603" x="6815138" y="5337175"/>
          <p14:tracePt t="27611" x="6815138" y="5380038"/>
          <p14:tracePt t="27619" x="6815138" y="5430838"/>
          <p14:tracePt t="27627" x="6815138" y="5446713"/>
          <p14:tracePt t="27635" x="6815138" y="5489575"/>
          <p14:tracePt t="27643" x="6815138" y="5524500"/>
          <p14:tracePt t="27651" x="6815138" y="5549900"/>
          <p14:tracePt t="27659" x="6815138" y="5557838"/>
          <p14:tracePt t="27667" x="6815138" y="5575300"/>
          <p14:tracePt t="27675" x="6815138" y="5591175"/>
          <p14:tracePt t="27691" x="6815138" y="5600700"/>
          <p14:tracePt t="27707" x="6815138" y="5608638"/>
          <p14:tracePt t="27756" x="6815138" y="5616575"/>
          <p14:tracePt t="27772" x="6815138" y="5626100"/>
          <p14:tracePt t="27780" x="6807200" y="5626100"/>
          <p14:tracePt t="27804" x="6807200" y="5634038"/>
          <p14:tracePt t="27811" x="6799263" y="5641975"/>
          <p14:tracePt t="27819" x="6781800" y="5651500"/>
          <p14:tracePt t="27835" x="6772275" y="5659438"/>
          <p14:tracePt t="27843" x="6756400" y="5684838"/>
          <p14:tracePt t="27861" x="6746875" y="5702300"/>
          <p14:tracePt t="27869" x="6731000" y="5719763"/>
          <p14:tracePt t="27877" x="6721475" y="5735638"/>
          <p14:tracePt t="27885" x="6705600" y="5770563"/>
          <p14:tracePt t="27898" x="6688138" y="5788025"/>
          <p14:tracePt t="27901" x="6670675" y="5829300"/>
          <p14:tracePt t="27909" x="6662738" y="5854700"/>
          <p14:tracePt t="27917" x="6645275" y="5889625"/>
          <p14:tracePt t="27925" x="6637338" y="5915025"/>
          <p14:tracePt t="27933" x="6627813" y="5940425"/>
          <p14:tracePt t="27941" x="6627813" y="5948363"/>
          <p14:tracePt t="27949" x="6627813" y="5965825"/>
          <p14:tracePt t="27957" x="6619875" y="5991225"/>
          <p14:tracePt t="27965" x="6611938" y="6008688"/>
          <p14:tracePt t="27973" x="6611938" y="6034088"/>
          <p14:tracePt t="27981" x="6602413" y="6049963"/>
          <p14:tracePt t="27989" x="6594475" y="6076950"/>
          <p14:tracePt t="27999" x="6586538" y="6092825"/>
          <p14:tracePt t="28006" x="6577013" y="6118225"/>
          <p14:tracePt t="28014" x="6561138" y="6135688"/>
          <p14:tracePt t="28021" x="6561138" y="6153150"/>
          <p14:tracePt t="28029" x="6551613" y="6161088"/>
          <p14:tracePt t="28037" x="6543675" y="6169025"/>
          <p14:tracePt t="28048" x="6526213" y="6178550"/>
          <p14:tracePt t="28062" x="6492875" y="6186488"/>
          <p14:tracePt t="28070" x="6457950" y="6203950"/>
          <p14:tracePt t="28078" x="6416675" y="6211888"/>
          <p14:tracePt t="28086" x="6381750" y="6237288"/>
          <p14:tracePt t="28094" x="6288088" y="6280150"/>
          <p14:tracePt t="28102" x="6237288" y="6323013"/>
          <p14:tracePt t="28110" x="6178550" y="6338888"/>
          <p14:tracePt t="28271" x="6169025" y="6338888"/>
          <p14:tracePt t="28279" x="6161088" y="6330950"/>
          <p14:tracePt t="28288" x="6153150" y="6323013"/>
          <p14:tracePt t="28297" x="6153150" y="6305550"/>
          <p14:tracePt t="28304" x="6143625" y="6297613"/>
          <p14:tracePt t="28352" x="6135688" y="6297613"/>
          <p14:tracePt t="28360" x="6127750" y="6297613"/>
          <p14:tracePt t="28368" x="6127750" y="6305550"/>
          <p14:tracePt t="28377" x="6118225" y="6305550"/>
          <p14:tracePt t="28384" x="6102350" y="6313488"/>
          <p14:tracePt t="28392" x="6084888" y="6313488"/>
          <p14:tracePt t="28400" x="6076950" y="6323013"/>
          <p14:tracePt t="28410" x="6067425" y="6330950"/>
          <p14:tracePt t="28416" x="6059488" y="6330950"/>
          <p14:tracePt t="28426" x="6042025" y="6348413"/>
          <p14:tracePt t="28434" x="6042025" y="6356350"/>
          <p14:tracePt t="28442" x="6034088" y="6365875"/>
          <p14:tracePt t="28450" x="6024563" y="6365875"/>
          <p14:tracePt t="28466" x="6016625" y="6365875"/>
          <p14:tracePt t="28562" x="6008688" y="6365875"/>
          <p14:tracePt t="28572" x="6008688" y="6373813"/>
          <p14:tracePt t="28617" x="5999163" y="6373813"/>
          <p14:tracePt t="28641" x="5999163" y="6356350"/>
          <p14:tracePt t="28649" x="5991225" y="6348413"/>
          <p14:tracePt t="28657" x="5991225" y="6338888"/>
          <p14:tracePt t="28665" x="5983288" y="6330950"/>
          <p14:tracePt t="28673" x="5983288" y="6323013"/>
          <p14:tracePt t="28681" x="5983288" y="6313488"/>
          <p14:tracePt t="28689" x="5983288" y="6305550"/>
          <p14:tracePt t="28699" x="5983288" y="6297613"/>
          <p14:tracePt t="28715" x="5983288" y="6288088"/>
          <p14:tracePt t="28723" x="5983288" y="6280150"/>
          <p14:tracePt t="28747" x="5983288" y="6272213"/>
          <p14:tracePt t="28755" x="5991225" y="6272213"/>
          <p14:tracePt t="28763" x="5991225" y="6262688"/>
          <p14:tracePt t="28804" x="5991225" y="6254750"/>
          <p14:tracePt t="28844" x="5991225" y="6246813"/>
          <p14:tracePt t="28875" x="5991225" y="6237288"/>
          <p14:tracePt t="29150" x="5999163" y="6246813"/>
          <p14:tracePt t="29182" x="5999163" y="6254750"/>
          <p14:tracePt t="29190" x="6008688" y="6254750"/>
          <p14:tracePt t="29247" x="6008688" y="6262688"/>
          <p14:tracePt t="29344" x="6008688" y="6272213"/>
          <p14:tracePt t="29383" x="6008688" y="6280150"/>
          <p14:tracePt t="29407" x="6008688" y="6288088"/>
          <p14:tracePt t="29585" x="6008688" y="6297613"/>
          <p14:tracePt t="29753" x="6008688" y="6305550"/>
          <p14:tracePt t="30222" x="6008688" y="6313488"/>
          <p14:tracePt t="30392" x="6016625" y="6313488"/>
          <p14:tracePt t="30416" x="6016625" y="6323013"/>
          <p14:tracePt t="30424" x="6024563" y="6323013"/>
          <p14:tracePt t="30511" x="6024563" y="6330950"/>
          <p14:tracePt t="30575" x="6024563" y="6338888"/>
          <p14:tracePt t="30584" x="6024563" y="6356350"/>
          <p14:tracePt t="30591" x="6016625" y="6356350"/>
          <p14:tracePt t="30600" x="6016625" y="6373813"/>
          <p14:tracePt t="30607" x="6008688" y="6391275"/>
          <p14:tracePt t="30615" x="5991225" y="6399213"/>
          <p14:tracePt t="30623" x="5973763" y="6424613"/>
          <p14:tracePt t="30631" x="5965825" y="6442075"/>
          <p14:tracePt t="30639" x="5948363" y="6467475"/>
          <p14:tracePt t="30647" x="5940425" y="6483350"/>
          <p14:tracePt t="30657" x="5922963" y="6492875"/>
          <p14:tracePt t="30663" x="5915025" y="6500813"/>
          <p14:tracePt t="30673" x="5905500" y="6518275"/>
          <p14:tracePt t="30679" x="5897563" y="6526213"/>
          <p14:tracePt t="30705" x="5897563" y="6535738"/>
          <p14:tracePt t="30753" x="5889625" y="6535738"/>
          <p14:tracePt t="30794" x="5880100" y="6535738"/>
          <p14:tracePt t="30858" x="5872163" y="6535738"/>
          <p14:tracePt t="30866" x="5872163" y="6543675"/>
          <p14:tracePt t="30874" x="5864225" y="6543675"/>
          <p14:tracePt t="30890" x="5854700" y="6543675"/>
          <p14:tracePt t="30954" x="5854700" y="6518275"/>
          <p14:tracePt t="30963" x="5854700" y="6492875"/>
          <p14:tracePt t="30971" x="5872163" y="6483350"/>
          <p14:tracePt t="30979" x="5889625" y="6457950"/>
          <p14:tracePt t="30987" x="5915025" y="6424613"/>
          <p14:tracePt t="30996" x="5940425" y="6381750"/>
          <p14:tracePt t="31003" x="5983288" y="6348413"/>
          <p14:tracePt t="31011" x="5999163" y="6313488"/>
          <p14:tracePt t="31019" x="6034088" y="6272213"/>
          <p14:tracePt t="31027" x="6059488" y="6254750"/>
          <p14:tracePt t="31035" x="6084888" y="6246813"/>
          <p14:tracePt t="31043" x="6092825" y="6229350"/>
          <p14:tracePt t="31051" x="6102350" y="6229350"/>
          <p14:tracePt t="31076" x="6102350" y="6221413"/>
          <p14:tracePt t="31148" x="6110288" y="6221413"/>
          <p14:tracePt t="31221" x="6118225" y="6221413"/>
          <p14:tracePt t="32454" x="6110288" y="6254750"/>
          <p14:tracePt t="32463" x="6084888" y="6288088"/>
          <p14:tracePt t="32470" x="6059488" y="6323013"/>
          <p14:tracePt t="32477" x="6049963" y="6348413"/>
          <p14:tracePt t="32486" x="6034088" y="6373813"/>
          <p14:tracePt t="32494" x="6016625" y="6391275"/>
          <p14:tracePt t="32502" x="6008688" y="6391275"/>
          <p14:tracePt t="32510" x="5999163" y="6407150"/>
          <p14:tracePt t="32517" x="5991225" y="6424613"/>
          <p14:tracePt t="32526" x="5983288" y="6424613"/>
          <p14:tracePt t="32533" x="5965825" y="6442075"/>
          <p14:tracePt t="32542" x="5957888" y="6457950"/>
          <p14:tracePt t="32558" x="5948363" y="6457950"/>
          <p14:tracePt t="32565" x="5940425" y="6467475"/>
          <p14:tracePt t="32582" x="5932488" y="6475413"/>
          <p14:tracePt t="32589" x="5922963" y="6475413"/>
          <p14:tracePt t="32597" x="5915025" y="6483350"/>
          <p14:tracePt t="32621" x="5905500" y="6483350"/>
          <p14:tracePt t="32631" x="5897563" y="6483350"/>
          <p14:tracePt t="32663" x="5889625" y="6483350"/>
          <p14:tracePt t="32696" x="5880100" y="6483350"/>
          <p14:tracePt t="32704" x="5872163" y="6467475"/>
          <p14:tracePt t="32712" x="5872163" y="6457950"/>
          <p14:tracePt t="32720" x="5872163" y="6450013"/>
          <p14:tracePt t="32728" x="5872163" y="6424613"/>
          <p14:tracePt t="32736" x="5872163" y="6416675"/>
          <p14:tracePt t="32744" x="5872163" y="6399213"/>
          <p14:tracePt t="32752" x="5872163" y="6381750"/>
          <p14:tracePt t="32760" x="5872163" y="6373813"/>
          <p14:tracePt t="32767" x="5880100" y="6373813"/>
          <p14:tracePt t="32775" x="5889625" y="6365875"/>
          <p14:tracePt t="32783" x="5889625" y="6356350"/>
          <p14:tracePt t="32807" x="5897563" y="6348413"/>
          <p14:tracePt t="32815" x="5897563" y="6338888"/>
          <p14:tracePt t="32823" x="5905500" y="6338888"/>
          <p14:tracePt t="32831" x="5915025" y="6330950"/>
          <p14:tracePt t="32864" x="5922963" y="6323013"/>
          <p14:tracePt t="32880" x="5932488" y="6323013"/>
          <p14:tracePt t="32898" x="5932488" y="6313488"/>
          <p14:tracePt t="32913" x="5940425" y="6313488"/>
          <p14:tracePt t="32920" x="5948363" y="6313488"/>
          <p14:tracePt t="32931" x="5957888" y="6305550"/>
          <p14:tracePt t="33082" x="5965825" y="6305550"/>
          <p14:tracePt t="33204" x="5965825" y="6297613"/>
          <p14:tracePt t="33936" x="5957888" y="6297613"/>
          <p14:tracePt t="33951" x="5957888" y="6305550"/>
          <p14:tracePt t="33960" x="5948363" y="6305550"/>
          <p14:tracePt t="34015" x="5940425" y="6305550"/>
          <p14:tracePt t="34057" x="5940425" y="6313488"/>
          <p14:tracePt t="34065" x="5932488" y="6313488"/>
          <p14:tracePt t="34081" x="5922963" y="6313488"/>
          <p14:tracePt t="34114" x="5915025" y="6313488"/>
          <p14:tracePt t="34122" x="5905500" y="6313488"/>
          <p14:tracePt t="34130" x="5897563" y="6313488"/>
          <p14:tracePt t="34146" x="5897563" y="6323013"/>
          <p14:tracePt t="34154" x="5889625" y="6323013"/>
          <p14:tracePt t="34178" x="5880100" y="6323013"/>
          <p14:tracePt t="34202" x="5872163" y="6323013"/>
          <p14:tracePt t="34209" x="5864225" y="6330950"/>
          <p14:tracePt t="34218" x="5854700" y="6330950"/>
          <p14:tracePt t="34234" x="5854700" y="6338888"/>
          <p14:tracePt t="34241" x="5846763" y="6338888"/>
          <p14:tracePt t="34283" x="5838825" y="6338888"/>
          <p14:tracePt t="34403" x="5838825" y="6348413"/>
          <p14:tracePt t="34582" x="5829300" y="6348413"/>
          <p14:tracePt t="34606" x="5829300" y="6338888"/>
          <p14:tracePt t="34613" x="5829300" y="6330950"/>
          <p14:tracePt t="34621" x="5829300" y="6323013"/>
          <p14:tracePt t="34629" x="5821363" y="6313488"/>
          <p14:tracePt t="34653" x="5821363" y="6305550"/>
          <p14:tracePt t="34661" x="5821363" y="6297613"/>
          <p14:tracePt t="34669" x="5821363" y="6288088"/>
          <p14:tracePt t="34693" x="5821363" y="6280150"/>
          <p14:tracePt t="34717" x="5821363" y="6272213"/>
          <p14:tracePt t="34750" x="5813425" y="6272213"/>
          <p14:tracePt t="34782" x="5803900" y="6272213"/>
          <p14:tracePt t="34791" x="5795963" y="6280150"/>
          <p14:tracePt t="34806" x="5788025" y="6280150"/>
          <p14:tracePt t="34813" x="5778500" y="6288088"/>
          <p14:tracePt t="34821" x="5778500" y="6297613"/>
          <p14:tracePt t="34829" x="5770563" y="6305550"/>
          <p14:tracePt t="34846" x="5761038" y="6305550"/>
          <p14:tracePt t="34853" x="5753100" y="6313488"/>
          <p14:tracePt t="34861" x="5753100" y="6323013"/>
          <p14:tracePt t="34871" x="5745163" y="6323013"/>
          <p14:tracePt t="34880" x="5727700" y="6338888"/>
          <p14:tracePt t="34887" x="5719763" y="6356350"/>
          <p14:tracePt t="34897" x="5710238" y="6356350"/>
          <p14:tracePt t="34904" x="5702300" y="6365875"/>
          <p14:tracePt t="34912" x="5694363" y="6373813"/>
          <p14:tracePt t="34921" x="5694363" y="6381750"/>
          <p14:tracePt t="34928" x="5684838" y="6381750"/>
          <p14:tracePt t="34936" x="5676900" y="6381750"/>
          <p14:tracePt t="34944" x="5676900" y="6391275"/>
          <p14:tracePt t="34953" x="5668963" y="6399213"/>
          <p14:tracePt t="34968" x="5659438" y="6399213"/>
          <p14:tracePt t="34976" x="5651500" y="6399213"/>
          <p14:tracePt t="35008" x="5651500" y="6407150"/>
          <p14:tracePt t="35064" x="5641975" y="6407150"/>
          <p14:tracePt t="35096" x="5634038" y="6407150"/>
          <p14:tracePt t="35120" x="5634038" y="6399213"/>
          <p14:tracePt t="35128" x="5634038" y="6381750"/>
          <p14:tracePt t="35138" x="5634038" y="6365875"/>
          <p14:tracePt t="35144" x="5634038" y="6338888"/>
          <p14:tracePt t="35154" x="5659438" y="6305550"/>
          <p14:tracePt t="35162" x="5659438" y="6280150"/>
          <p14:tracePt t="35170" x="5710238" y="6229350"/>
          <p14:tracePt t="35178" x="5735638" y="6211888"/>
          <p14:tracePt t="35186" x="5761038" y="6194425"/>
          <p14:tracePt t="35194" x="5788025" y="6178550"/>
          <p14:tracePt t="35202" x="5803900" y="6161088"/>
          <p14:tracePt t="35210" x="5838825" y="6143625"/>
          <p14:tracePt t="35218" x="5864225" y="6127750"/>
          <p14:tracePt t="35225" x="5880100" y="6127750"/>
          <p14:tracePt t="35282" x="5889625" y="6127750"/>
          <p14:tracePt t="35291" x="5897563" y="6127750"/>
          <p14:tracePt t="35298" x="5905500" y="6143625"/>
          <p14:tracePt t="35308" x="5922963" y="6161088"/>
          <p14:tracePt t="35314" x="5948363" y="6194425"/>
          <p14:tracePt t="35322" x="5957888" y="6211888"/>
          <p14:tracePt t="35331" x="5973763" y="6229350"/>
          <p14:tracePt t="35338" x="5999163" y="6246813"/>
          <p14:tracePt t="35347" x="6016625" y="6262688"/>
          <p14:tracePt t="35354" x="6016625" y="6280150"/>
          <p14:tracePt t="35362" x="6034088" y="6288088"/>
          <p14:tracePt t="35370" x="6049963" y="6305550"/>
          <p14:tracePt t="35378" x="6059488" y="6305550"/>
          <p14:tracePt t="35386" x="6059488" y="6313488"/>
          <p14:tracePt t="35394" x="6067425" y="6313488"/>
          <p14:tracePt t="35402" x="6067425" y="6323013"/>
          <p14:tracePt t="35420" x="6076950" y="6323013"/>
          <p14:tracePt t="35434" x="6084888" y="6330950"/>
          <p14:tracePt t="35452" x="6084888" y="6338888"/>
          <p14:tracePt t="35460" x="6092825" y="6338888"/>
          <p14:tracePt t="35476" x="6102350" y="6338888"/>
          <p14:tracePt t="36032" x="6102350" y="6330950"/>
          <p14:tracePt t="36040" x="6102350" y="6323013"/>
          <p14:tracePt t="36056" x="6092825" y="6313488"/>
          <p14:tracePt t="36080" x="6092825" y="6305550"/>
          <p14:tracePt t="36128" x="6084888" y="6305550"/>
          <p14:tracePt t="36144" x="6084888" y="6297613"/>
          <p14:tracePt t="36160" x="6084888" y="6288088"/>
          <p14:tracePt t="36193" x="6084888" y="6272213"/>
          <p14:tracePt t="36200" x="6084888" y="6262688"/>
          <p14:tracePt t="36216" x="6084888" y="6254750"/>
          <p14:tracePt t="36224" x="6084888" y="6246813"/>
          <p14:tracePt t="36240" x="6084888" y="6237288"/>
          <p14:tracePt t="36248" x="6076950" y="6229350"/>
          <p14:tracePt t="36256" x="6076950" y="6221413"/>
          <p14:tracePt t="36272" x="6076950" y="6211888"/>
          <p14:tracePt t="36282" x="6076950" y="6203950"/>
          <p14:tracePt t="36290" x="6076950" y="6194425"/>
          <p14:tracePt t="36298" x="6076950" y="6186488"/>
          <p14:tracePt t="36306" x="6067425" y="6169025"/>
          <p14:tracePt t="36322" x="6067425" y="6161088"/>
          <p14:tracePt t="36338" x="6067425" y="6153150"/>
          <p14:tracePt t="36355" x="6059488" y="6143625"/>
          <p14:tracePt t="36371" x="6059488" y="6135688"/>
          <p14:tracePt t="36378" x="6049963" y="6127750"/>
          <p14:tracePt t="36386" x="6042025" y="6118225"/>
          <p14:tracePt t="36394" x="6042025" y="6110288"/>
          <p14:tracePt t="36402" x="6024563" y="6102350"/>
          <p14:tracePt t="36410" x="6008688" y="6092825"/>
          <p14:tracePt t="36418" x="5973763" y="6084888"/>
          <p14:tracePt t="36426" x="5932488" y="6059488"/>
          <p14:tracePt t="36434" x="5880100" y="6042025"/>
          <p14:tracePt t="36442" x="5838825" y="6034088"/>
          <p14:tracePt t="36450" x="5770563" y="6016625"/>
          <p14:tracePt t="36458" x="5710238" y="5991225"/>
          <p14:tracePt t="36468" x="5651500" y="5983288"/>
          <p14:tracePt t="36474" x="5616575" y="5973763"/>
          <p14:tracePt t="36484" x="5575300" y="5973763"/>
          <p14:tracePt t="36489" x="5565775" y="5965825"/>
          <p14:tracePt t="36497" x="5549900" y="5965825"/>
          <p14:tracePt t="36635" x="5557838" y="5965825"/>
          <p14:tracePt t="36643" x="5591175" y="5965825"/>
          <p14:tracePt t="36651" x="5626100" y="5965825"/>
          <p14:tracePt t="36659" x="5668963" y="5965825"/>
          <p14:tracePt t="36667" x="5727700" y="5965825"/>
          <p14:tracePt t="36675" x="5778500" y="5965825"/>
          <p14:tracePt t="36683" x="5854700" y="5965825"/>
          <p14:tracePt t="36691" x="5915025" y="5965825"/>
          <p14:tracePt t="36699" x="5965825" y="5965825"/>
          <p14:tracePt t="36708" x="5991225" y="5965825"/>
          <p14:tracePt t="36715" x="6042025" y="5965825"/>
          <p14:tracePt t="36725" x="6092825" y="5965825"/>
          <p14:tracePt t="36731" x="6135688" y="5957888"/>
          <p14:tracePt t="36740" x="6161088" y="5948363"/>
          <p14:tracePt t="36748" x="6194425" y="5948363"/>
          <p14:tracePt t="36755" x="6211888" y="5948363"/>
          <p14:tracePt t="36763" x="6229350" y="5948363"/>
          <p14:tracePt t="36771" x="6246813" y="5948363"/>
          <p14:tracePt t="36780" x="6262688" y="5948363"/>
          <p14:tracePt t="36787" x="6272213" y="5948363"/>
          <p14:tracePt t="36797" x="6280150" y="5948363"/>
          <p14:tracePt t="36862" x="6288088" y="5948363"/>
          <p14:tracePt t="39004" x="6280150" y="5948363"/>
          <p14:tracePt t="39013" x="6262688" y="5948363"/>
          <p14:tracePt t="39020" x="6194425" y="5948363"/>
          <p14:tracePt t="39028" x="6127750" y="5948363"/>
          <p14:tracePt t="39036" x="6067425" y="5948363"/>
          <p14:tracePt t="39044" x="6008688" y="5948363"/>
          <p14:tracePt t="39052" x="5957888" y="5948363"/>
          <p14:tracePt t="39059" x="5897563" y="5948363"/>
          <p14:tracePt t="39067" x="5864225" y="5948363"/>
          <p14:tracePt t="39076" x="5838825" y="5948363"/>
          <p14:tracePt t="39092" x="5829300" y="5948363"/>
          <p14:tracePt t="39109" x="5821363" y="5948363"/>
          <p14:tracePt t="39133" x="5813425" y="5948363"/>
          <p14:tracePt t="39141" x="5795963" y="5948363"/>
          <p14:tracePt t="39149" x="5770563" y="5948363"/>
          <p14:tracePt t="39157" x="5745163" y="5948363"/>
          <p14:tracePt t="39165" x="5676900" y="5948363"/>
          <p14:tracePt t="39173" x="5641975" y="5948363"/>
          <p14:tracePt t="39181" x="5626100" y="5948363"/>
          <p14:tracePt t="39189" x="5608638" y="5948363"/>
          <p14:tracePt t="39197" x="5600700" y="5948363"/>
          <p14:tracePt t="39205" x="5591175" y="5940425"/>
          <p14:tracePt t="39358" x="5608638" y="5940425"/>
          <p14:tracePt t="39367" x="5634038" y="5940425"/>
          <p14:tracePt t="39374" x="5694363" y="5940425"/>
          <p14:tracePt t="39384" x="5753100" y="5940425"/>
          <p14:tracePt t="39389" x="5821363" y="5940425"/>
          <p14:tracePt t="39400" x="5854700" y="5932488"/>
          <p14:tracePt t="39407" x="5922963" y="5932488"/>
          <p14:tracePt t="39415" x="6008688" y="5922963"/>
          <p14:tracePt t="39424" x="6067425" y="5922963"/>
          <p14:tracePt t="39432" x="6102350" y="5922963"/>
          <p14:tracePt t="39440" x="6135688" y="5922963"/>
          <p14:tracePt t="39447" x="6143625" y="5915025"/>
          <p14:tracePt t="39456" x="6161088" y="5915025"/>
          <p14:tracePt t="39464" x="6169025" y="5915025"/>
          <p14:tracePt t="39480" x="6178550" y="5915025"/>
          <p14:tracePt t="39498" x="6178550" y="5905500"/>
          <p14:tracePt t="39552" x="6186488" y="5905500"/>
          <p14:tracePt t="39584" x="6194425" y="5905500"/>
          <p14:tracePt t="39623" x="6203950" y="5905500"/>
          <p14:tracePt t="39681" x="6211888" y="5905500"/>
          <p14:tracePt t="39706" x="6221413" y="5905500"/>
          <p14:tracePt t="39722" x="6229350" y="5905500"/>
          <p14:tracePt t="39753" x="6229350" y="5915025"/>
          <p14:tracePt t="40430" x="6211888" y="5915025"/>
          <p14:tracePt t="40437" x="6194425" y="5915025"/>
          <p14:tracePt t="40447" x="6153150" y="5915025"/>
          <p14:tracePt t="40454" x="6118225" y="5915025"/>
          <p14:tracePt t="40462" x="6076950" y="5915025"/>
          <p14:tracePt t="40470" x="6034088" y="5915025"/>
          <p14:tracePt t="40477" x="5973763" y="5915025"/>
          <p14:tracePt t="40488" x="5940425" y="5905500"/>
          <p14:tracePt t="40494" x="5905500" y="5905500"/>
          <p14:tracePt t="40504" x="5897563" y="5905500"/>
          <p14:tracePt t="40559" x="5922963" y="5897563"/>
          <p14:tracePt t="40568" x="5965825" y="5889625"/>
          <p14:tracePt t="40576" x="6042025" y="5880100"/>
          <p14:tracePt t="40584" x="6102350" y="5880100"/>
          <p14:tracePt t="40592" x="6153150" y="5880100"/>
          <p14:tracePt t="40600" x="6178550" y="5880100"/>
          <p14:tracePt t="40607" x="6221413" y="5880100"/>
          <p14:tracePt t="40616" x="6280150" y="5864225"/>
          <p14:tracePt t="40623" x="6297613" y="5864225"/>
          <p14:tracePt t="40631" x="6305550" y="5864225"/>
          <p14:tracePt t="40647" x="6313488" y="5864225"/>
          <p14:tracePt t="40762" x="6323013" y="5864225"/>
          <p14:tracePt t="40770" x="6323013" y="5846763"/>
          <p14:tracePt t="40776" x="6323013" y="5838825"/>
          <p14:tracePt t="40786" x="6330950" y="5829300"/>
          <p14:tracePt t="40794" x="6330950" y="5821363"/>
          <p14:tracePt t="40858" x="6330950" y="5813425"/>
          <p14:tracePt t="40914" x="6338888" y="5813425"/>
          <p14:tracePt t="40921" x="6348413" y="5838825"/>
          <p14:tracePt t="40929" x="6348413" y="5864225"/>
          <p14:tracePt t="40937" x="6356350" y="5889625"/>
          <p14:tracePt t="40946" x="6356350" y="5905500"/>
          <p14:tracePt t="40953" x="6356350" y="5915025"/>
          <p14:tracePt t="40961" x="6365875" y="5940425"/>
          <p14:tracePt t="40969" x="6373813" y="5957888"/>
          <p14:tracePt t="40977" x="6373813" y="5965825"/>
          <p14:tracePt t="40985" x="6373813" y="5973763"/>
          <p14:tracePt t="40993" x="6381750" y="5973763"/>
          <p14:tracePt t="41026" x="6381750" y="5983288"/>
          <p14:tracePt t="41060" x="6391275" y="5983288"/>
          <p14:tracePt t="41068" x="6407150" y="5991225"/>
          <p14:tracePt t="41076" x="6424613" y="5991225"/>
          <p14:tracePt t="41084" x="6432550" y="6042025"/>
          <p14:tracePt t="41092" x="6432550" y="6102350"/>
          <p14:tracePt t="41100" x="6424613" y="6110288"/>
          <p14:tracePt t="41244" x="6416675" y="6110288"/>
          <p14:tracePt t="41251" x="6416675" y="6102350"/>
          <p14:tracePt t="41259" x="6416675" y="6092825"/>
          <p14:tracePt t="41275" x="6416675" y="6084888"/>
          <p14:tracePt t="41283" x="6424613" y="6076950"/>
          <p14:tracePt t="41291" x="6442075" y="6059488"/>
          <p14:tracePt t="41299" x="6467475" y="6042025"/>
          <p14:tracePt t="41307" x="6492875" y="6024563"/>
          <p14:tracePt t="41315" x="6518275" y="5999163"/>
          <p14:tracePt t="41325" x="6551613" y="5973763"/>
          <p14:tracePt t="41333" x="6586538" y="5940425"/>
          <p14:tracePt t="41341" x="6611938" y="5932488"/>
          <p14:tracePt t="41349" x="6645275" y="5922963"/>
          <p14:tracePt t="41357" x="6680200" y="5905500"/>
          <p14:tracePt t="41365" x="6713538" y="5889625"/>
          <p14:tracePt t="41373" x="6738938" y="5880100"/>
          <p14:tracePt t="41381" x="6756400" y="5872163"/>
          <p14:tracePt t="41389" x="6772275" y="5872163"/>
          <p14:tracePt t="41398" x="6789738" y="5864225"/>
          <p14:tracePt t="41405" x="6799263" y="5864225"/>
          <p14:tracePt t="41413" x="6807200" y="5864225"/>
          <p14:tracePt t="41429" x="6807200" y="5854700"/>
          <p14:tracePt t="41437" x="6815138" y="5854700"/>
          <p14:tracePt t="41469" x="6815138" y="5846763"/>
          <p14:tracePt t="42307" x="6807200" y="5846763"/>
          <p14:tracePt t="42315" x="6789738" y="5838825"/>
          <p14:tracePt t="42324" x="6654800" y="5788025"/>
          <p14:tracePt t="42332" x="6535738" y="5727700"/>
          <p14:tracePt t="42340" x="6407150" y="5668963"/>
          <p14:tracePt t="42349" x="6246813" y="5557838"/>
          <p14:tracePt t="42355" x="6110288" y="5481638"/>
          <p14:tracePt t="42364" x="5770563" y="5294313"/>
          <p14:tracePt t="42371" x="5549900" y="5183188"/>
          <p14:tracePt t="42379" x="5405438" y="5099050"/>
          <p14:tracePt t="42387" x="5183188" y="4987925"/>
          <p14:tracePt t="42396" x="5048250" y="4911725"/>
          <p14:tracePt t="42403" x="4954588" y="4852988"/>
          <p14:tracePt t="42411" x="4775200" y="4741863"/>
          <p14:tracePt t="42419" x="4589463" y="4657725"/>
          <p14:tracePt t="42427" x="4470400" y="4597400"/>
          <p14:tracePt t="42437" x="4419600" y="4579938"/>
          <p14:tracePt t="42443" x="4265613" y="4503738"/>
          <p14:tracePt t="42453" x="4087813" y="4427538"/>
          <p14:tracePt t="42459" x="3951288" y="4368800"/>
          <p14:tracePt t="42469" x="3875088" y="4333875"/>
          <p14:tracePt t="42476" x="3748088" y="4275138"/>
          <p14:tracePt t="42485" x="3629025" y="4214813"/>
          <p14:tracePt t="42493" x="3535363" y="4171950"/>
          <p14:tracePt t="42501" x="3492500" y="4146550"/>
          <p14:tracePt t="42509" x="3424238" y="4113213"/>
          <p14:tracePt t="42517" x="3373438" y="4079875"/>
          <p14:tracePt t="42526" x="3297238" y="4052888"/>
          <p14:tracePt t="42533" x="3263900" y="4019550"/>
          <p14:tracePt t="42541" x="3211513" y="4002088"/>
          <p14:tracePt t="42549" x="3178175" y="3986213"/>
          <p14:tracePt t="42557" x="3135313" y="3968750"/>
          <p14:tracePt t="42567" x="3084513" y="3960813"/>
          <p14:tracePt t="42573" x="3051175" y="3951288"/>
          <p14:tracePt t="42581" x="3008313" y="3935413"/>
          <p14:tracePt t="42589" x="2949575" y="3935413"/>
          <p14:tracePt t="42598" x="2922588" y="3925888"/>
          <p14:tracePt t="42605" x="2881313" y="3925888"/>
          <p14:tracePt t="42614" x="2855913" y="3925888"/>
          <p14:tracePt t="42621" x="2813050" y="3925888"/>
          <p14:tracePt t="42629" x="2752725" y="3925888"/>
          <p14:tracePt t="42637" x="2719388" y="3925888"/>
          <p14:tracePt t="42646" x="2686050" y="3935413"/>
          <p14:tracePt t="42653" x="2651125" y="3943350"/>
          <p14:tracePt t="42661" x="2608263" y="3951288"/>
          <p14:tracePt t="42669" x="2541588" y="3968750"/>
          <p14:tracePt t="42677" x="2506663" y="3986213"/>
          <p14:tracePt t="42685" x="2473325" y="4002088"/>
          <p14:tracePt t="42693" x="2430463" y="4027488"/>
          <p14:tracePt t="42703" x="2387600" y="4062413"/>
          <p14:tracePt t="42709" x="2354263" y="4087813"/>
          <p14:tracePt t="42720" x="2303463" y="4121150"/>
          <p14:tracePt t="42725" x="2286000" y="4138613"/>
          <p14:tracePt t="42735" x="2260600" y="4171950"/>
          <p14:tracePt t="42743" x="2235200" y="4206875"/>
          <p14:tracePt t="42751" x="2184400" y="4300538"/>
          <p14:tracePt t="42759" x="2141538" y="4376738"/>
          <p14:tracePt t="42767" x="2108200" y="4452938"/>
          <p14:tracePt t="42776" x="2065338" y="4564063"/>
          <p14:tracePt t="42911" x="2047875" y="4538663"/>
          <p14:tracePt t="42919" x="2022475" y="4503738"/>
          <p14:tracePt t="42927" x="1997075" y="4486275"/>
          <p14:tracePt t="42936" x="1979613" y="4478338"/>
          <p14:tracePt t="42943" x="1971675" y="4460875"/>
          <p14:tracePt t="42952" x="1954213" y="4460875"/>
          <p14:tracePt t="42959" x="1938338" y="4435475"/>
          <p14:tracePt t="42967" x="1928813" y="4410075"/>
          <p14:tracePt t="42975" x="1928813" y="4384675"/>
          <p14:tracePt t="42983" x="1920875" y="4376738"/>
          <p14:tracePt t="42993" x="1903413" y="4351338"/>
          <p14:tracePt t="42999" x="1885950" y="4341813"/>
          <p14:tracePt t="43009" x="1860550" y="4341813"/>
          <p14:tracePt t="43015" x="1801813" y="4316413"/>
          <p14:tracePt t="43025" x="1766888" y="4308475"/>
          <p14:tracePt t="43033" x="1725613" y="4283075"/>
          <p14:tracePt t="43041" x="1700213" y="4275138"/>
          <p14:tracePt t="43049" x="1657350" y="4265613"/>
          <p14:tracePt t="43057" x="1622425" y="4249738"/>
          <p14:tracePt t="43065" x="1597025" y="4224338"/>
          <p14:tracePt t="43074" x="1581150" y="4214813"/>
          <p14:tracePt t="43081" x="1555750" y="4181475"/>
          <p14:tracePt t="43089" x="1538288" y="4164013"/>
          <p14:tracePt t="43099" x="1512888" y="4130675"/>
          <p14:tracePt t="43105" x="1495425" y="4062413"/>
          <p14:tracePt t="43114" x="1477963" y="4019550"/>
          <p14:tracePt t="43121" x="1452563" y="3943350"/>
          <p14:tracePt t="43130" x="1444625" y="3908425"/>
          <p14:tracePt t="43137" x="1419225" y="3806825"/>
          <p14:tracePt t="43146" x="1401763" y="3730625"/>
          <p14:tracePt t="43153" x="1393825" y="3662363"/>
          <p14:tracePt t="43162" x="1376363" y="3603625"/>
          <p14:tracePt t="43169" x="1360488" y="3459163"/>
          <p14:tracePt t="43177" x="1343025" y="3373438"/>
          <p14:tracePt t="43185" x="1343025" y="3314700"/>
          <p14:tracePt t="43193" x="1333500" y="3211513"/>
          <p14:tracePt t="43201" x="1325563" y="3144838"/>
          <p14:tracePt t="43209" x="1325563" y="3059113"/>
          <p14:tracePt t="43217" x="1325563" y="2982913"/>
          <p14:tracePt t="43226" x="1325563" y="2855913"/>
          <p14:tracePt t="43233" x="1325563" y="2770188"/>
          <p14:tracePt t="43241" x="1317625" y="2660650"/>
          <p14:tracePt t="43249" x="1317625" y="2574925"/>
          <p14:tracePt t="43257" x="1317625" y="2463800"/>
          <p14:tracePt t="43265" x="1317625" y="2413000"/>
          <p14:tracePt t="43273" x="1317625" y="2319338"/>
          <p14:tracePt t="43281" x="1317625" y="2235200"/>
          <p14:tracePt t="43291" x="1300163" y="2149475"/>
          <p14:tracePt t="43299" x="1300163" y="2073275"/>
          <p14:tracePt t="43305" x="1300163" y="2014538"/>
          <p14:tracePt t="43315" x="1300163" y="1920875"/>
          <p14:tracePt t="43323" x="1300163" y="1895475"/>
          <p14:tracePt t="43331" x="1300163" y="1827213"/>
          <p14:tracePt t="43339" x="1300163" y="1801813"/>
          <p14:tracePt t="43347" x="1300163" y="1741488"/>
          <p14:tracePt t="43355" x="1292225" y="1700213"/>
          <p14:tracePt t="43364" x="1282700" y="1649413"/>
          <p14:tracePt t="43371" x="1274763" y="1606550"/>
          <p14:tracePt t="43380" x="1274763" y="1546225"/>
          <p14:tracePt t="43387" x="1266825" y="1512888"/>
          <p14:tracePt t="43397" x="1266825" y="1487488"/>
          <p14:tracePt t="43403" x="1266825" y="1452563"/>
          <p14:tracePt t="43412" x="1266825" y="1419225"/>
          <p14:tracePt t="43419" x="1266825" y="1368425"/>
          <p14:tracePt t="43427" x="1266825" y="1333500"/>
          <p14:tracePt t="43436" x="1266825" y="1300163"/>
          <p14:tracePt t="43443" x="1266825" y="1266825"/>
          <p14:tracePt t="43451" x="1274763" y="1241425"/>
          <p14:tracePt t="43459" x="1282700" y="1206500"/>
          <p14:tracePt t="43467" x="1292225" y="1147763"/>
          <p14:tracePt t="43475" x="1300163" y="1112838"/>
          <p14:tracePt t="43483" x="1300163" y="1079500"/>
          <p14:tracePt t="43491" x="1308100" y="1044575"/>
          <p14:tracePt t="43499" x="1317625" y="1011238"/>
          <p14:tracePt t="43507" x="1325563" y="968375"/>
          <p14:tracePt t="43515" x="1333500" y="935038"/>
          <p14:tracePt t="43523" x="1343025" y="892175"/>
          <p14:tracePt t="43531" x="1343025" y="866775"/>
          <p14:tracePt t="43539" x="1343025" y="833438"/>
          <p14:tracePt t="43549" x="1350963" y="808038"/>
          <p14:tracePt t="43555" x="1350963" y="773113"/>
          <p14:tracePt t="43565" x="1350963" y="747713"/>
          <p14:tracePt t="43571" x="1350963" y="739775"/>
          <p14:tracePt t="43581" x="1350963" y="730250"/>
          <p14:tracePt t="43589" x="1350963" y="722313"/>
          <p14:tracePt t="43654" x="1350963" y="730250"/>
          <p14:tracePt t="43662" x="1350963" y="739775"/>
          <p14:tracePt t="43670" x="1350963" y="765175"/>
          <p14:tracePt t="43678" x="1350963" y="798513"/>
          <p14:tracePt t="43686" x="1343025" y="884238"/>
          <p14:tracePt t="43694" x="1333500" y="968375"/>
          <p14:tracePt t="43702" x="1333500" y="1069975"/>
          <p14:tracePt t="43710" x="1317625" y="1181100"/>
          <p14:tracePt t="43718" x="1317625" y="1350963"/>
          <p14:tracePt t="43726" x="1317625" y="1452563"/>
          <p14:tracePt t="43734" x="1317625" y="1563688"/>
          <p14:tracePt t="43742" x="1317625" y="1733550"/>
          <p14:tracePt t="43750" x="1317625" y="1835150"/>
          <p14:tracePt t="43758" x="1317625" y="1938338"/>
          <p14:tracePt t="43765" x="1317625" y="2022475"/>
          <p14:tracePt t="43774" x="1317625" y="2116138"/>
          <p14:tracePt t="43782" x="1317625" y="2200275"/>
          <p14:tracePt t="43790" x="1317625" y="2252663"/>
          <p14:tracePt t="43798" x="1317625" y="2336800"/>
          <p14:tracePt t="43806" x="1317625" y="2422525"/>
          <p14:tracePt t="43814" x="1317625" y="2532063"/>
          <p14:tracePt t="43823" x="1317625" y="2617788"/>
          <p14:tracePt t="43831" x="1308100" y="2744788"/>
          <p14:tracePt t="43838" x="1308100" y="2889250"/>
          <p14:tracePt t="43847" x="1308100" y="2982913"/>
          <p14:tracePt t="43856" x="1308100" y="3067050"/>
          <p14:tracePt t="43862" x="1308100" y="3127375"/>
          <p14:tracePt t="43872" x="1308100" y="3186113"/>
          <p14:tracePt t="43881" x="1308100" y="3228975"/>
          <p14:tracePt t="43900" x="1308100" y="3305175"/>
          <p14:tracePt t="43904" x="1308100" y="3355975"/>
          <p14:tracePt t="43912" x="1308100" y="3390900"/>
          <p14:tracePt t="43920" x="1308100" y="3433763"/>
          <p14:tracePt t="43928" x="1308100" y="3459163"/>
          <p14:tracePt t="43936" x="1308100" y="3484563"/>
          <p14:tracePt t="43944" x="1308100" y="3517900"/>
          <p14:tracePt t="43952" x="1308100" y="3560763"/>
          <p14:tracePt t="43960" x="1308100" y="3586163"/>
          <p14:tracePt t="43968" x="1308100" y="3603625"/>
          <p14:tracePt t="43975" x="1308100" y="3619500"/>
          <p14:tracePt t="43984" x="1308100" y="3629025"/>
          <p14:tracePt t="44000" x="1308100" y="3636963"/>
          <p14:tracePt t="44008" x="1308100" y="3654425"/>
          <p14:tracePt t="44024" x="1308100" y="3662363"/>
          <p14:tracePt t="44032" x="1308100" y="3679825"/>
          <p14:tracePt t="44040" x="1308100" y="3697288"/>
          <p14:tracePt t="44048" x="1300163" y="3713163"/>
          <p14:tracePt t="44056" x="1300163" y="3722688"/>
          <p14:tracePt t="44064" x="1300163" y="3730625"/>
          <p14:tracePt t="44081" x="1300163" y="3738563"/>
          <p14:tracePt t="44155" x="1300163" y="3748088"/>
          <p14:tracePt t="44162" x="1300163" y="3763963"/>
          <p14:tracePt t="44186" x="1300163" y="3773488"/>
          <p14:tracePt t="44444" x="1292225" y="3781425"/>
          <p14:tracePt t="44452" x="1282700" y="3790950"/>
          <p14:tracePt t="44460" x="1266825" y="3806825"/>
          <p14:tracePt t="44468" x="1249363" y="3824288"/>
          <p14:tracePt t="44475" x="1223963" y="3849688"/>
          <p14:tracePt t="44483" x="1206500" y="3875088"/>
          <p14:tracePt t="44491" x="1189038" y="3900488"/>
          <p14:tracePt t="44499" x="1181100" y="3917950"/>
          <p14:tracePt t="44507" x="1173163" y="3935413"/>
          <p14:tracePt t="44515" x="1155700" y="3951288"/>
          <p14:tracePt t="44523" x="1147763" y="3968750"/>
          <p14:tracePt t="44531" x="1138238" y="3968750"/>
          <p14:tracePt t="44540" x="1138238" y="3986213"/>
          <p14:tracePt t="44547" x="1138238" y="3994150"/>
          <p14:tracePt t="44564" x="1130300" y="3994150"/>
          <p14:tracePt t="44599" x="1130300" y="4002088"/>
          <p14:tracePt t="44604" x="1122363" y="4002088"/>
          <p14:tracePt t="44643" x="1122363" y="4011613"/>
          <p14:tracePt t="44742" x="1112838" y="4011613"/>
          <p14:tracePt t="50432" x="1112838" y="4002088"/>
          <p14:tracePt t="50440" x="1112838" y="3986213"/>
          <p14:tracePt t="50447" x="1112838" y="3960813"/>
          <p14:tracePt t="50456" x="1104900" y="3943350"/>
          <p14:tracePt t="50464" x="1104900" y="3935413"/>
          <p14:tracePt t="50471" x="1087438" y="3900488"/>
          <p14:tracePt t="50480" x="1079500" y="3875088"/>
          <p14:tracePt t="50488" x="1069975" y="3849688"/>
          <p14:tracePt t="50497" x="1054100" y="3832225"/>
          <p14:tracePt t="50504" x="1044575" y="3806825"/>
          <p14:tracePt t="50512" x="1036638" y="3781425"/>
          <p14:tracePt t="50520" x="1028700" y="3756025"/>
          <p14:tracePt t="50527" x="1019175" y="3738563"/>
          <p14:tracePt t="50536" x="1019175" y="3730625"/>
          <p14:tracePt t="50544" x="1019175" y="3713163"/>
          <p14:tracePt t="50560" x="1036638" y="3697288"/>
          <p14:tracePt t="50567" x="1044575" y="3687763"/>
          <p14:tracePt t="50576" x="1062038" y="3687763"/>
          <p14:tracePt t="50585" x="1079500" y="3687763"/>
          <p14:tracePt t="50592" x="1087438" y="3687763"/>
          <p14:tracePt t="50601" x="1096963" y="3687763"/>
          <p14:tracePt t="50633" x="1087438" y="3687763"/>
          <p14:tracePt t="50641" x="1087438" y="3697288"/>
          <p14:tracePt t="50649" x="1069975" y="3705225"/>
          <p14:tracePt t="50657" x="1054100" y="3722688"/>
          <p14:tracePt t="50665" x="1044575" y="3748088"/>
          <p14:tracePt t="50673" x="1036638" y="3773488"/>
          <p14:tracePt t="50681" x="1019175" y="3790950"/>
          <p14:tracePt t="50689" x="1011238" y="3816350"/>
          <p14:tracePt t="50697" x="1003300" y="3841750"/>
          <p14:tracePt t="50705" x="1003300" y="3849688"/>
          <p14:tracePt t="50713" x="1003300" y="3867150"/>
          <p14:tracePt t="50722" x="1003300" y="3883025"/>
          <p14:tracePt t="50729" x="1003300" y="3892550"/>
          <p14:tracePt t="50738" x="1003300" y="3900488"/>
          <p14:tracePt t="50746" x="1003300" y="3908425"/>
          <p14:tracePt t="50754" x="1003300" y="3925888"/>
          <p14:tracePt t="50762" x="1003300" y="3943350"/>
          <p14:tracePt t="50770" x="1003300" y="3951288"/>
          <p14:tracePt t="50777" x="1003300" y="3976688"/>
          <p14:tracePt t="50785" x="1019175" y="4002088"/>
          <p14:tracePt t="50793" x="1036638" y="4037013"/>
          <p14:tracePt t="50801" x="1054100" y="4070350"/>
          <p14:tracePt t="50809" x="1104900" y="4146550"/>
          <p14:tracePt t="50817" x="1138238" y="4197350"/>
          <p14:tracePt t="50825" x="1173163" y="4224338"/>
          <p14:tracePt t="50833" x="1223963" y="4275138"/>
          <p14:tracePt t="50841" x="1292225" y="4333875"/>
          <p14:tracePt t="50849" x="1368425" y="4402138"/>
          <p14:tracePt t="50859" x="1436688" y="4445000"/>
          <p14:tracePt t="50865" x="1512888" y="4495800"/>
          <p14:tracePt t="50875" x="1606550" y="4554538"/>
          <p14:tracePt t="50883" x="1665288" y="4597400"/>
          <p14:tracePt t="50898" x="1716088" y="4622800"/>
          <p14:tracePt t="50900" x="1819275" y="4673600"/>
          <p14:tracePt t="50907" x="1895475" y="4708525"/>
          <p14:tracePt t="50915" x="1971675" y="4724400"/>
          <p14:tracePt t="50923" x="2090738" y="4749800"/>
          <p14:tracePt t="50931" x="2217738" y="4775200"/>
          <p14:tracePt t="50939" x="2328863" y="4784725"/>
          <p14:tracePt t="50949" x="2413000" y="4784725"/>
          <p14:tracePt t="50955" x="2541588" y="4792663"/>
          <p14:tracePt t="50964" x="2600325" y="4810125"/>
          <p14:tracePt t="50971" x="2617788" y="4818063"/>
          <p14:tracePt t="50980" x="2617788" y="4843463"/>
          <p14:tracePt t="50987" x="2600325" y="4860925"/>
          <p14:tracePt t="50997" x="2557463" y="4886325"/>
          <p14:tracePt t="51117" x="2549525" y="4878388"/>
          <p14:tracePt t="51123" x="2506663" y="4835525"/>
          <p14:tracePt t="51133" x="2489200" y="4810125"/>
          <p14:tracePt t="51139" x="2473325" y="4792663"/>
          <p14:tracePt t="51149" x="2455863" y="4759325"/>
          <p14:tracePt t="51155" x="2447925" y="4749800"/>
          <p14:tracePt t="51165" x="2430463" y="4733925"/>
          <p14:tracePt t="51173" x="2413000" y="4724400"/>
          <p14:tracePt t="51181" x="2405063" y="4708525"/>
          <p14:tracePt t="51189" x="2387600" y="4699000"/>
          <p14:tracePt t="51198" x="2371725" y="4699000"/>
          <p14:tracePt t="51205" x="2362200" y="4699000"/>
          <p14:tracePt t="51213" x="2344738" y="4699000"/>
          <p14:tracePt t="51221" x="2328863" y="4708525"/>
          <p14:tracePt t="51229" x="2328863" y="4716463"/>
          <p14:tracePt t="51237" x="2311400" y="4724400"/>
          <p14:tracePt t="51246" x="2278063" y="4749800"/>
          <p14:tracePt t="51253" x="2268538" y="4767263"/>
          <p14:tracePt t="51261" x="2252663" y="4784725"/>
          <p14:tracePt t="51269" x="2243138" y="4802188"/>
          <p14:tracePt t="51277" x="2209800" y="4835525"/>
          <p14:tracePt t="51286" x="2184400" y="4868863"/>
          <p14:tracePt t="51293" x="2166938" y="4894263"/>
          <p14:tracePt t="51301" x="2159000" y="4919663"/>
          <p14:tracePt t="51309" x="2141538" y="4946650"/>
          <p14:tracePt t="51317" x="2124075" y="4979988"/>
          <p14:tracePt t="51325" x="2098675" y="4997450"/>
          <p14:tracePt t="51333" x="2082800" y="5022850"/>
          <p14:tracePt t="51341" x="2073275" y="5030788"/>
          <p14:tracePt t="51349" x="2073275" y="5048250"/>
          <p14:tracePt t="51357" x="2065338" y="5056188"/>
          <p14:tracePt t="51365" x="2055813" y="5081588"/>
          <p14:tracePt t="51373" x="2055813" y="5099050"/>
          <p14:tracePt t="51382" x="2039938" y="5106988"/>
          <p14:tracePt t="51390" x="2039938" y="5116513"/>
          <p14:tracePt t="51399" x="2022475" y="5132388"/>
          <p14:tracePt t="51406" x="2014538" y="5132388"/>
          <p14:tracePt t="51415" x="2005013" y="5149850"/>
          <p14:tracePt t="51422" x="1989138" y="5167313"/>
          <p14:tracePt t="51432" x="1971675" y="5175250"/>
          <p14:tracePt t="51448" x="1954213" y="5192713"/>
          <p14:tracePt t="51456" x="1946275" y="5200650"/>
          <p14:tracePt t="51464" x="1938338" y="5208588"/>
          <p14:tracePt t="51480" x="1928813" y="5208588"/>
          <p14:tracePt t="51497" x="1920875" y="5208588"/>
          <p14:tracePt t="51512" x="1911350" y="5218113"/>
          <p14:tracePt t="51520" x="1903413" y="5218113"/>
          <p14:tracePt t="51527" x="1903413" y="5226050"/>
          <p14:tracePt t="51536" x="1885950" y="5226050"/>
          <p14:tracePt t="51544" x="1870075" y="5235575"/>
          <p14:tracePt t="51552" x="1860550" y="5235575"/>
          <p14:tracePt t="51560" x="1844675" y="5243513"/>
          <p14:tracePt t="51567" x="1819275" y="5251450"/>
          <p14:tracePt t="51576" x="1809750" y="5251450"/>
          <p14:tracePt t="51584" x="1801813" y="5260975"/>
          <p14:tracePt t="51592" x="1784350" y="5260975"/>
          <p14:tracePt t="51615" x="1776413" y="5260975"/>
          <p14:tracePt t="51624" x="1776413" y="5268913"/>
          <p14:tracePt t="51639" x="1766888" y="5268913"/>
          <p14:tracePt t="51647" x="1766888" y="5276850"/>
          <p14:tracePt t="51655" x="1766888" y="5286375"/>
          <p14:tracePt t="51671" x="1766888" y="5294313"/>
          <p14:tracePt t="51687" x="1766888" y="5302250"/>
          <p14:tracePt t="51697" x="1766888" y="5311775"/>
          <p14:tracePt t="51703" x="1766888" y="5319713"/>
          <p14:tracePt t="51714" x="1766888" y="5327650"/>
          <p14:tracePt t="51721" x="1766888" y="5337175"/>
          <p14:tracePt t="51729" x="1766888" y="5345113"/>
          <p14:tracePt t="51737" x="1766888" y="5353050"/>
          <p14:tracePt t="51747" x="1776413" y="5353050"/>
          <p14:tracePt t="51754" x="1776413" y="5362575"/>
          <p14:tracePt t="51770" x="1776413" y="5370513"/>
          <p14:tracePt t="51777" x="1784350" y="5380038"/>
          <p14:tracePt t="51786" x="1784350" y="5387975"/>
          <p14:tracePt t="51793" x="1793875" y="5405438"/>
          <p14:tracePt t="51801" x="1801813" y="5405438"/>
          <p14:tracePt t="51809" x="1809750" y="5421313"/>
          <p14:tracePt t="51817" x="1819275" y="5430838"/>
          <p14:tracePt t="51825" x="1827213" y="5430838"/>
          <p14:tracePt t="51833" x="1827213" y="5438775"/>
          <p14:tracePt t="51842" x="1835150" y="5446713"/>
          <p14:tracePt t="51858" x="1844675" y="5446713"/>
          <p14:tracePt t="51977" x="1860550" y="5446713"/>
          <p14:tracePt t="51996" x="1870075" y="5438775"/>
          <p14:tracePt t="52027" x="1878013" y="5438775"/>
          <p14:tracePt t="52060" x="1885950" y="5438775"/>
          <p14:tracePt t="52068" x="1895475" y="5438775"/>
          <p14:tracePt t="52076" x="1895475" y="5430838"/>
          <p14:tracePt t="52084" x="1911350" y="5430838"/>
          <p14:tracePt t="52100" x="1928813" y="5421313"/>
          <p14:tracePt t="52108" x="1938338" y="5421313"/>
          <p14:tracePt t="52116" x="1946275" y="5421313"/>
          <p14:tracePt t="52126" x="1954213" y="5421313"/>
          <p14:tracePt t="52132" x="1971675" y="5421313"/>
          <p14:tracePt t="52141" x="1979613" y="5421313"/>
          <p14:tracePt t="52148" x="2005013" y="5421313"/>
          <p14:tracePt t="52156" x="2014538" y="5421313"/>
          <p14:tracePt t="52164" x="2039938" y="5430838"/>
          <p14:tracePt t="52172" x="2065338" y="5430838"/>
          <p14:tracePt t="52181" x="2098675" y="5430838"/>
          <p14:tracePt t="52188" x="2108200" y="5438775"/>
          <p14:tracePt t="52197" x="2124075" y="5438775"/>
          <p14:tracePt t="52204" x="2133600" y="5438775"/>
          <p14:tracePt t="52212" x="2141538" y="5438775"/>
          <p14:tracePt t="52220" x="2149475" y="5438775"/>
          <p14:tracePt t="52228" x="2159000" y="5438775"/>
          <p14:tracePt t="52235" x="2174875" y="5446713"/>
          <p14:tracePt t="52243" x="2192338" y="5446713"/>
          <p14:tracePt t="52253" x="2217738" y="5446713"/>
          <p14:tracePt t="52259" x="2243138" y="5446713"/>
          <p14:tracePt t="52269" x="2268538" y="5446713"/>
          <p14:tracePt t="52275" x="2286000" y="5446713"/>
          <p14:tracePt t="52285" x="2319338" y="5446713"/>
          <p14:tracePt t="52291" x="2344738" y="5446713"/>
          <p14:tracePt t="52301" x="2371725" y="5446713"/>
          <p14:tracePt t="52309" x="2379663" y="5446713"/>
          <p14:tracePt t="52317" x="2397125" y="5446713"/>
          <p14:tracePt t="52333" x="2413000" y="5446713"/>
          <p14:tracePt t="52341" x="2430463" y="5446713"/>
          <p14:tracePt t="52357" x="2447925" y="5446713"/>
          <p14:tracePt t="52365" x="2463800" y="5446713"/>
          <p14:tracePt t="52373" x="2481263" y="5446713"/>
          <p14:tracePt t="52381" x="2498725" y="5446713"/>
          <p14:tracePt t="52389" x="2516188" y="5446713"/>
          <p14:tracePt t="52397" x="2549525" y="5446713"/>
          <p14:tracePt t="52405" x="2574925" y="5446713"/>
          <p14:tracePt t="52414" x="2608263" y="5446713"/>
          <p14:tracePt t="52421" x="2633663" y="5446713"/>
          <p14:tracePt t="52430" x="2676525" y="5446713"/>
          <p14:tracePt t="52437" x="2693988" y="5446713"/>
          <p14:tracePt t="52446" x="2701925" y="5446713"/>
          <p14:tracePt t="52462" x="2711450" y="5446713"/>
          <p14:tracePt t="52486" x="2719388" y="5446713"/>
          <p14:tracePt t="52509" x="2736850" y="5446713"/>
          <p14:tracePt t="52518" x="2762250" y="5446713"/>
          <p14:tracePt t="52525" x="2778125" y="5446713"/>
          <p14:tracePt t="52536" x="2805113" y="5438775"/>
          <p14:tracePt t="52541" x="2830513" y="5438775"/>
          <p14:tracePt t="52552" x="2838450" y="5438775"/>
          <p14:tracePt t="52557" x="2855913" y="5438775"/>
          <p14:tracePt t="52568" x="2871788" y="5438775"/>
          <p14:tracePt t="52575" x="2881313" y="5438775"/>
          <p14:tracePt t="52584" x="2897188" y="5438775"/>
          <p14:tracePt t="52592" x="2906713" y="5438775"/>
          <p14:tracePt t="52599" x="2922588" y="5438775"/>
          <p14:tracePt t="52608" x="2940050" y="5438775"/>
          <p14:tracePt t="52615" x="2957513" y="5438775"/>
          <p14:tracePt t="52623" x="3016250" y="5438775"/>
          <p14:tracePt t="52631" x="3067050" y="5438775"/>
          <p14:tracePt t="52639" x="3109913" y="5438775"/>
          <p14:tracePt t="52647" x="3170238" y="5438775"/>
          <p14:tracePt t="52656" x="3246438" y="5438775"/>
          <p14:tracePt t="52663" x="3297238" y="5438775"/>
          <p14:tracePt t="52671" x="3416300" y="5438775"/>
          <p14:tracePt t="52679" x="3484563" y="5438775"/>
          <p14:tracePt t="52688" x="3543300" y="5438775"/>
          <p14:tracePt t="52696" x="3611563" y="5438775"/>
          <p14:tracePt t="52703" x="3646488" y="5438775"/>
          <p14:tracePt t="52711" x="3687763" y="5438775"/>
          <p14:tracePt t="52719" x="3730625" y="5438775"/>
          <p14:tracePt t="52727" x="3763963" y="5438775"/>
          <p14:tracePt t="52735" x="3790950" y="5438775"/>
          <p14:tracePt t="52743" x="3816350" y="5438775"/>
          <p14:tracePt t="52752" x="3857625" y="5438775"/>
          <p14:tracePt t="52760" x="3908425" y="5438775"/>
          <p14:tracePt t="52767" x="3935413" y="5438775"/>
          <p14:tracePt t="52775" x="3976688" y="5438775"/>
          <p14:tracePt t="52783" x="4052888" y="5446713"/>
          <p14:tracePt t="52792" x="4113213" y="5446713"/>
          <p14:tracePt t="52799" x="4171950" y="5446713"/>
          <p14:tracePt t="52807" x="4214813" y="5446713"/>
          <p14:tracePt t="52815" x="4257675" y="5446713"/>
          <p14:tracePt t="52824" x="4300538" y="5446713"/>
          <p14:tracePt t="52834" x="4333875" y="5446713"/>
          <p14:tracePt t="52841" x="4376738" y="5446713"/>
          <p14:tracePt t="52849" x="4419600" y="5446713"/>
          <p14:tracePt t="52858" x="4460875" y="5446713"/>
          <p14:tracePt t="52865" x="4513263" y="5446713"/>
          <p14:tracePt t="52873" x="4564063" y="5446713"/>
          <p14:tracePt t="52881" x="4622800" y="5438775"/>
          <p14:tracePt t="52900" x="4784725" y="5430838"/>
          <p14:tracePt t="52906" x="4827588" y="5430838"/>
          <p14:tracePt t="52914" x="4868863" y="5430838"/>
          <p14:tracePt t="52922" x="4911725" y="5430838"/>
          <p14:tracePt t="52930" x="4946650" y="5430838"/>
          <p14:tracePt t="52937" x="4972050" y="5430838"/>
          <p14:tracePt t="52947" x="4997450" y="5430838"/>
          <p14:tracePt t="52954" x="5013325" y="5430838"/>
          <p14:tracePt t="52962" x="5038725" y="5430838"/>
          <p14:tracePt t="52970" x="5064125" y="5430838"/>
          <p14:tracePt t="52977" x="5091113" y="5430838"/>
          <p14:tracePt t="52986" x="5116513" y="5430838"/>
          <p14:tracePt t="52994" x="5157788" y="5430838"/>
          <p14:tracePt t="53002" x="5226050" y="5430838"/>
          <p14:tracePt t="53010" x="5276850" y="5430838"/>
          <p14:tracePt t="53017" x="5327650" y="5430838"/>
          <p14:tracePt t="53026" x="5370513" y="5430838"/>
          <p14:tracePt t="53034" x="5421313" y="5430838"/>
          <p14:tracePt t="53042" x="5438775" y="5430838"/>
          <p14:tracePt t="53049" x="5472113" y="5430838"/>
          <p14:tracePt t="53058" x="5497513" y="5430838"/>
          <p14:tracePt t="53065" x="5524500" y="5430838"/>
          <p14:tracePt t="53075" x="5540375" y="5430838"/>
          <p14:tracePt t="53081" x="5565775" y="5430838"/>
          <p14:tracePt t="53092" x="5583238" y="5430838"/>
          <p14:tracePt t="53098" x="5616575" y="5430838"/>
          <p14:tracePt t="53107" x="5651500" y="5421313"/>
          <p14:tracePt t="53115" x="5710238" y="5421313"/>
          <p14:tracePt t="53124" x="5753100" y="5413375"/>
          <p14:tracePt t="53131" x="5803900" y="5405438"/>
          <p14:tracePt t="53140" x="5821363" y="5395913"/>
          <p14:tracePt t="53147" x="5854700" y="5387975"/>
          <p14:tracePt t="53156" x="5897563" y="5387975"/>
          <p14:tracePt t="53164" x="5922963" y="5380038"/>
          <p14:tracePt t="53172" x="5948363" y="5370513"/>
          <p14:tracePt t="53181" x="5957888" y="5370513"/>
          <p14:tracePt t="53191" x="5983288" y="5370513"/>
          <p14:tracePt t="53199" x="5999163" y="5370513"/>
          <p14:tracePt t="53208" x="6024563" y="5370513"/>
          <p14:tracePt t="53215" x="6049963" y="5370513"/>
          <p14:tracePt t="53224" x="6092825" y="5370513"/>
          <p14:tracePt t="53231" x="6127750" y="5370513"/>
          <p14:tracePt t="53239" x="6169025" y="5370513"/>
          <p14:tracePt t="53248" x="6186488" y="5370513"/>
          <p14:tracePt t="53256" x="6211888" y="5370513"/>
          <p14:tracePt t="53264" x="6262688" y="5370513"/>
          <p14:tracePt t="53272" x="6272213" y="5370513"/>
          <p14:tracePt t="53281" x="6288088" y="5370513"/>
          <p14:tracePt t="53290" x="6305550" y="5370513"/>
          <p14:tracePt t="53297" x="6313488" y="5370513"/>
          <p14:tracePt t="53303" x="6330950" y="5362575"/>
          <p14:tracePt t="53311" x="6338888" y="5362575"/>
          <p14:tracePt t="53319" x="6356350" y="5353050"/>
          <p14:tracePt t="53327" x="6381750" y="5353050"/>
          <p14:tracePt t="53335" x="6399213" y="5345113"/>
          <p14:tracePt t="53343" x="6416675" y="5345113"/>
          <p14:tracePt t="53351" x="6450013" y="5337175"/>
          <p14:tracePt t="53359" x="6457950" y="5337175"/>
          <p14:tracePt t="53367" x="6483350" y="5337175"/>
          <p14:tracePt t="53375" x="6510338" y="5327650"/>
          <p14:tracePt t="53385" x="6518275" y="5327650"/>
          <p14:tracePt t="53391" x="6543675" y="5319713"/>
          <p14:tracePt t="53401" x="6561138" y="5311775"/>
          <p14:tracePt t="53407" x="6577013" y="5311775"/>
          <p14:tracePt t="53417" x="6594475" y="5302250"/>
          <p14:tracePt t="53426" x="6602413" y="5294313"/>
          <p14:tracePt t="53433" x="6619875" y="5286375"/>
          <p14:tracePt t="53442" x="6637338" y="5286375"/>
          <p14:tracePt t="53449" x="6654800" y="5276850"/>
          <p14:tracePt t="53458" x="6662738" y="5276850"/>
          <p14:tracePt t="53465" x="6680200" y="5276850"/>
          <p14:tracePt t="53474" x="6688138" y="5276850"/>
          <p14:tracePt t="53481" x="6688138" y="5268913"/>
          <p14:tracePt t="53497" x="6696075" y="5260975"/>
          <p14:tracePt t="53505" x="6705600" y="5260975"/>
          <p14:tracePt t="53514" x="6713538" y="5251450"/>
          <p14:tracePt t="53530" x="6721475" y="5251450"/>
          <p14:tracePt t="53537" x="6731000" y="5243513"/>
          <p14:tracePt t="53546" x="6731000" y="5235575"/>
          <p14:tracePt t="53569" x="6738938" y="5226050"/>
          <p14:tracePt t="53585" x="6746875" y="5218113"/>
          <p14:tracePt t="53593" x="6746875" y="5208588"/>
          <p14:tracePt t="53601" x="6756400" y="5200650"/>
          <p14:tracePt t="53609" x="6756400" y="5183188"/>
          <p14:tracePt t="53617" x="6756400" y="5175250"/>
          <p14:tracePt t="53625" x="6756400" y="5167313"/>
          <p14:tracePt t="53633" x="6756400" y="5157788"/>
          <p14:tracePt t="53641" x="6756400" y="5149850"/>
          <p14:tracePt t="53649" x="6756400" y="5141913"/>
          <p14:tracePt t="53657" x="6746875" y="5132388"/>
          <p14:tracePt t="53665" x="6738938" y="5124450"/>
          <p14:tracePt t="53675" x="6738938" y="5106988"/>
          <p14:tracePt t="53683" x="6731000" y="5099050"/>
          <p14:tracePt t="53691" x="6721475" y="5081588"/>
          <p14:tracePt t="53700" x="6696075" y="5064125"/>
          <p14:tracePt t="53708" x="6680200" y="5038725"/>
          <p14:tracePt t="53718" x="6654800" y="5022850"/>
          <p14:tracePt t="53724" x="6627813" y="5013325"/>
          <p14:tracePt t="53733" x="6594475" y="4997450"/>
          <p14:tracePt t="53740" x="6561138" y="4962525"/>
          <p14:tracePt t="53747" x="6526213" y="4954588"/>
          <p14:tracePt t="53756" x="6483350" y="4937125"/>
          <p14:tracePt t="53764" x="6416675" y="4903788"/>
          <p14:tracePt t="53772" x="6356350" y="4886325"/>
          <p14:tracePt t="53781" x="6313488" y="4878388"/>
          <p14:tracePt t="53787" x="6254750" y="4868863"/>
          <p14:tracePt t="53797" x="6221413" y="4860925"/>
          <p14:tracePt t="53804" x="6161088" y="4860925"/>
          <p14:tracePt t="53812" x="6102350" y="4852988"/>
          <p14:tracePt t="53820" x="6059488" y="4852988"/>
          <p14:tracePt t="53827" x="5983288" y="4852988"/>
          <p14:tracePt t="53836" x="5957888" y="4852988"/>
          <p14:tracePt t="53843" x="5897563" y="4852988"/>
          <p14:tracePt t="53852" x="5854700" y="4852988"/>
          <p14:tracePt t="53859" x="5788025" y="4852988"/>
          <p14:tracePt t="53868" x="5710238" y="4852988"/>
          <p14:tracePt t="53875" x="5668963" y="4852988"/>
          <p14:tracePt t="53884" x="5600700" y="4852988"/>
          <p14:tracePt t="53899" x="5514975" y="4852988"/>
          <p14:tracePt t="53900" x="5413375" y="4852988"/>
          <p14:tracePt t="53908" x="5337175" y="4852988"/>
          <p14:tracePt t="53915" x="5251450" y="4852988"/>
          <p14:tracePt t="53926" x="5183188" y="4852988"/>
          <p14:tracePt t="53931" x="5141913" y="4852988"/>
          <p14:tracePt t="53942" x="5056188" y="4852988"/>
          <p14:tracePt t="53947" x="4979988" y="4852988"/>
          <p14:tracePt t="53958" x="4894263" y="4852988"/>
          <p14:tracePt t="53965" x="4810125" y="4835525"/>
          <p14:tracePt t="53974" x="4767263" y="4835525"/>
          <p14:tracePt t="53981" x="4691063" y="4827588"/>
          <p14:tracePt t="53989" x="4640263" y="4827588"/>
          <p14:tracePt t="53998" x="4564063" y="4827588"/>
          <p14:tracePt t="54005" x="4503738" y="4827588"/>
          <p14:tracePt t="54014" x="4445000" y="4818063"/>
          <p14:tracePt t="54022" x="4359275" y="4818063"/>
          <p14:tracePt t="54030" x="4325938" y="4810125"/>
          <p14:tracePt t="54037" x="4240213" y="4810125"/>
          <p14:tracePt t="54047" x="4214813" y="4810125"/>
          <p14:tracePt t="54054" x="4156075" y="4810125"/>
          <p14:tracePt t="54062" x="4095750" y="4802188"/>
          <p14:tracePt t="54069" x="4044950" y="4802188"/>
          <p14:tracePt t="54077" x="3968750" y="4802188"/>
          <p14:tracePt t="54086" x="3900488" y="4802188"/>
          <p14:tracePt t="54094" x="3773488" y="4802188"/>
          <p14:tracePt t="54102" x="3687763" y="4802188"/>
          <p14:tracePt t="54109" x="3646488" y="4802188"/>
          <p14:tracePt t="54118" x="3517900" y="4802188"/>
          <p14:tracePt t="54126" x="3459163" y="4792663"/>
          <p14:tracePt t="54134" x="3398838" y="4792663"/>
          <p14:tracePt t="54142" x="3297238" y="4792663"/>
          <p14:tracePt t="54149" x="3238500" y="4792663"/>
          <p14:tracePt t="54158" x="3152775" y="4775200"/>
          <p14:tracePt t="54165" x="3084513" y="4775200"/>
          <p14:tracePt t="54174" x="3025775" y="4775200"/>
          <p14:tracePt t="54181" x="2957513" y="4775200"/>
          <p14:tracePt t="54190" x="2855913" y="4775200"/>
          <p14:tracePt t="54198" x="2787650" y="4775200"/>
          <p14:tracePt t="54206" x="2711450" y="4775200"/>
          <p14:tracePt t="54215" x="2651125" y="4775200"/>
          <p14:tracePt t="54222" x="2600325" y="4775200"/>
          <p14:tracePt t="54231" x="2541588" y="4775200"/>
          <p14:tracePt t="54237" x="2481263" y="4775200"/>
          <p14:tracePt t="54247" x="2422525" y="4775200"/>
          <p14:tracePt t="54256" x="2371725" y="4775200"/>
          <p14:tracePt t="54264" x="2311400" y="4775200"/>
          <p14:tracePt t="54272" x="2268538" y="4775200"/>
          <p14:tracePt t="54281" x="2235200" y="4775200"/>
          <p14:tracePt t="54287" x="2192338" y="4775200"/>
          <p14:tracePt t="54297" x="2133600" y="4792663"/>
          <p14:tracePt t="54304" x="2090738" y="4792663"/>
          <p14:tracePt t="54311" x="2014538" y="4810125"/>
          <p14:tracePt t="54319" x="1963738" y="4818063"/>
          <p14:tracePt t="54328" x="1928813" y="4827588"/>
          <p14:tracePt t="54336" x="1903413" y="4835525"/>
          <p14:tracePt t="54343" x="1870075" y="4843463"/>
          <p14:tracePt t="54352" x="1835150" y="4852988"/>
          <p14:tracePt t="54359" x="1809750" y="4860925"/>
          <p14:tracePt t="54367" x="1793875" y="4868863"/>
          <p14:tracePt t="54375" x="1776413" y="4878388"/>
          <p14:tracePt t="54383" x="1758950" y="4886325"/>
          <p14:tracePt t="54392" x="1741488" y="4886325"/>
          <p14:tracePt t="54400" x="1733550" y="4894263"/>
          <p14:tracePt t="54407" x="1716088" y="4903788"/>
          <p14:tracePt t="54415" x="1700213" y="4911725"/>
          <p14:tracePt t="54424" x="1690688" y="4919663"/>
          <p14:tracePt t="54432" x="1682750" y="4919663"/>
          <p14:tracePt t="54440" x="1674813" y="4929188"/>
          <p14:tracePt t="54447" x="1665288" y="4937125"/>
          <p14:tracePt t="54456" x="1657350" y="4946650"/>
          <p14:tracePt t="54464" x="1639888" y="4954588"/>
          <p14:tracePt t="54472" x="1622425" y="4979988"/>
          <p14:tracePt t="54480" x="1606550" y="4997450"/>
          <p14:tracePt t="54488" x="1606550" y="5013325"/>
          <p14:tracePt t="54497" x="1589088" y="5048250"/>
          <p14:tracePt t="54506" x="1581150" y="5056188"/>
          <p14:tracePt t="54514" x="1571625" y="5081588"/>
          <p14:tracePt t="54522" x="1563688" y="5099050"/>
          <p14:tracePt t="54530" x="1563688" y="5106988"/>
          <p14:tracePt t="54537" x="1563688" y="5124450"/>
          <p14:tracePt t="54547" x="1563688" y="5149850"/>
          <p14:tracePt t="54554" x="1563688" y="5157788"/>
          <p14:tracePt t="54562" x="1563688" y="5175250"/>
          <p14:tracePt t="54570" x="1563688" y="5183188"/>
          <p14:tracePt t="54586" x="1563688" y="5200650"/>
          <p14:tracePt t="54594" x="1563688" y="5208588"/>
          <p14:tracePt t="54601" x="1571625" y="5218113"/>
          <p14:tracePt t="54609" x="1571625" y="5226050"/>
          <p14:tracePt t="54617" x="1581150" y="5235575"/>
          <p14:tracePt t="54633" x="1589088" y="5243513"/>
          <p14:tracePt t="54641" x="1589088" y="5251450"/>
          <p14:tracePt t="54649" x="1597025" y="5251450"/>
          <p14:tracePt t="54657" x="1606550" y="5260975"/>
          <p14:tracePt t="54665" x="1614488" y="5268913"/>
          <p14:tracePt t="54681" x="1614488" y="5276850"/>
          <p14:tracePt t="54689" x="1622425" y="5276850"/>
          <p14:tracePt t="54697" x="1631950" y="5276850"/>
          <p14:tracePt t="54713" x="1631950" y="5286375"/>
          <p14:tracePt t="54730" x="1639888" y="5294313"/>
          <p14:tracePt t="54738" x="1657350" y="5302250"/>
          <p14:tracePt t="54754" x="1674813" y="5311775"/>
          <p14:tracePt t="54762" x="1682750" y="5319713"/>
          <p14:tracePt t="54770" x="1700213" y="5327650"/>
          <p14:tracePt t="54778" x="1708150" y="5337175"/>
          <p14:tracePt t="54788" x="1716088" y="5345113"/>
          <p14:tracePt t="54797" x="1733550" y="5353050"/>
          <p14:tracePt t="54804" x="1741488" y="5353050"/>
          <p14:tracePt t="54812" x="1751013" y="5362575"/>
          <p14:tracePt t="54820" x="1758950" y="5362575"/>
          <p14:tracePt t="54829" x="1776413" y="5380038"/>
          <p14:tracePt t="54836" x="1784350" y="5380038"/>
          <p14:tracePt t="54844" x="1793875" y="5395913"/>
          <p14:tracePt t="54852" x="1801813" y="5395913"/>
          <p14:tracePt t="54860" x="1819275" y="5405438"/>
          <p14:tracePt t="54868" x="1835150" y="5413375"/>
          <p14:tracePt t="54876" x="1844675" y="5421313"/>
          <p14:tracePt t="54900" x="1852613" y="5421313"/>
          <p14:tracePt t="54908" x="1860550" y="5430838"/>
          <p14:tracePt t="54916" x="1870075" y="5430838"/>
          <p14:tracePt t="54924" x="1878013" y="5438775"/>
          <p14:tracePt t="54933" x="1895475" y="5446713"/>
          <p14:tracePt t="54940" x="1903413" y="5446713"/>
          <p14:tracePt t="54949" x="1928813" y="5456238"/>
          <p14:tracePt t="54956" x="1954213" y="5456238"/>
          <p14:tracePt t="54965" x="1989138" y="5456238"/>
          <p14:tracePt t="54971" x="2005013" y="5464175"/>
          <p14:tracePt t="54980" x="2030413" y="5464175"/>
          <p14:tracePt t="54987" x="2055813" y="5472113"/>
          <p14:tracePt t="54996" x="2065338" y="5472113"/>
          <p14:tracePt t="55003" x="2082800" y="5481638"/>
          <p14:tracePt t="55012" x="2090738" y="5481638"/>
          <p14:tracePt t="55019" x="2098675" y="5489575"/>
          <p14:tracePt t="55027" x="2108200" y="5489575"/>
          <p14:tracePt t="55035" x="2116138" y="5489575"/>
          <p14:tracePt t="55044" x="2133600" y="5497513"/>
          <p14:tracePt t="55051" x="2149475" y="5497513"/>
          <p14:tracePt t="55060" x="2159000" y="5497513"/>
          <p14:tracePt t="55067" x="2184400" y="5497513"/>
          <p14:tracePt t="55077" x="2200275" y="5497513"/>
          <p14:tracePt t="55085" x="2217738" y="5497513"/>
          <p14:tracePt t="55093" x="2235200" y="5507038"/>
          <p14:tracePt t="55101" x="2252663" y="5507038"/>
          <p14:tracePt t="55109" x="2260600" y="5507038"/>
          <p14:tracePt t="55117" x="2268538" y="5507038"/>
          <p14:tracePt t="55126" x="2278063" y="5507038"/>
          <p14:tracePt t="55133" x="2286000" y="5507038"/>
          <p14:tracePt t="55141" x="2303463" y="5507038"/>
          <p14:tracePt t="55149" x="2311400" y="5507038"/>
          <p14:tracePt t="55157" x="2328863" y="5507038"/>
          <p14:tracePt t="55165" x="2344738" y="5507038"/>
          <p14:tracePt t="55181" x="2354263" y="5507038"/>
          <p14:tracePt t="55197" x="2362200" y="5507038"/>
          <p14:tracePt t="55237" x="2371725" y="5507038"/>
          <p14:tracePt t="55254" x="2379663" y="5507038"/>
          <p14:tracePt t="55270" x="2387600" y="5507038"/>
          <p14:tracePt t="55286" x="2397125" y="5507038"/>
          <p14:tracePt t="55294" x="2405063" y="5507038"/>
          <p14:tracePt t="55310" x="2413000" y="5507038"/>
          <p14:tracePt t="55318" x="2422525" y="5507038"/>
          <p14:tracePt t="55325" x="2430463" y="5507038"/>
          <p14:tracePt t="55333" x="2430463" y="5514975"/>
          <p14:tracePt t="55343" x="2438400" y="5514975"/>
          <p14:tracePt t="58327" x="2455863" y="5514975"/>
          <p14:tracePt t="58335" x="2524125" y="5514975"/>
          <p14:tracePt t="58343" x="2625725" y="5514975"/>
          <p14:tracePt t="58351" x="2727325" y="5497513"/>
          <p14:tracePt t="58359" x="2863850" y="5497513"/>
          <p14:tracePt t="58367" x="2965450" y="5497513"/>
          <p14:tracePt t="58375" x="3160713" y="5497513"/>
          <p14:tracePt t="58383" x="3254375" y="5497513"/>
          <p14:tracePt t="58391" x="3382963" y="5489575"/>
          <p14:tracePt t="58399" x="3459163" y="5489575"/>
          <p14:tracePt t="58409" x="3527425" y="5489575"/>
          <p14:tracePt t="58415" x="3594100" y="5489575"/>
          <p14:tracePt t="58425" x="3629025" y="5489575"/>
          <p14:tracePt t="58431" x="3646488" y="5489575"/>
          <p14:tracePt t="58441" x="3662363" y="5489575"/>
          <p14:tracePt t="58449" x="3671888" y="5489575"/>
          <p14:tracePt t="58457" x="3713163" y="5489575"/>
          <p14:tracePt t="58465" x="3730625" y="5489575"/>
          <p14:tracePt t="58474" x="3763963" y="5489575"/>
          <p14:tracePt t="58482" x="3798888" y="5489575"/>
          <p14:tracePt t="58490" x="3841750" y="5489575"/>
          <p14:tracePt t="58498" x="3867150" y="5489575"/>
          <p14:tracePt t="58506" x="3908425" y="5489575"/>
          <p14:tracePt t="58515" x="3943350" y="5489575"/>
          <p14:tracePt t="58522" x="3994150" y="5489575"/>
          <p14:tracePt t="58530" x="4027488" y="5489575"/>
          <p14:tracePt t="58537" x="4062413" y="5489575"/>
          <p14:tracePt t="58547" x="4087813" y="5489575"/>
          <p14:tracePt t="58554" x="4105275" y="5489575"/>
          <p14:tracePt t="58562" x="4138613" y="5489575"/>
          <p14:tracePt t="58569" x="4171950" y="5489575"/>
          <p14:tracePt t="58577" x="4197350" y="5489575"/>
          <p14:tracePt t="58586" x="4240213" y="5489575"/>
          <p14:tracePt t="58594" x="4257675" y="5489575"/>
          <p14:tracePt t="58603" x="4283075" y="5489575"/>
          <p14:tracePt t="58609" x="4300538" y="5489575"/>
          <p14:tracePt t="58617" x="4308475" y="5489575"/>
          <p14:tracePt t="58625" x="4316413" y="5489575"/>
          <p14:tracePt t="58633" x="4325938" y="5489575"/>
          <p14:tracePt t="58649" x="4341813" y="5489575"/>
          <p14:tracePt t="58657" x="4359275" y="5489575"/>
          <p14:tracePt t="58665" x="4376738" y="5489575"/>
          <p14:tracePt t="58673" x="4402138" y="5489575"/>
          <p14:tracePt t="58681" x="4410075" y="5489575"/>
          <p14:tracePt t="58689" x="4445000" y="5489575"/>
          <p14:tracePt t="58699" x="4470400" y="5489575"/>
          <p14:tracePt t="58705" x="4486275" y="5489575"/>
          <p14:tracePt t="58715" x="4513263" y="5489575"/>
          <p14:tracePt t="58724" x="4538663" y="5489575"/>
          <p14:tracePt t="58731" x="4554538" y="5489575"/>
          <p14:tracePt t="58739" x="4579938" y="5489575"/>
          <p14:tracePt t="58747" x="4597400" y="5489575"/>
          <p14:tracePt t="58755" x="4648200" y="5489575"/>
          <p14:tracePt t="58763" x="4683125" y="5489575"/>
          <p14:tracePt t="58771" x="4699000" y="5489575"/>
          <p14:tracePt t="58779" x="4724400" y="5489575"/>
          <p14:tracePt t="58787" x="4759325" y="5489575"/>
          <p14:tracePt t="58796" x="4792663" y="5489575"/>
          <p14:tracePt t="58803" x="4818063" y="5489575"/>
          <p14:tracePt t="58812" x="4860925" y="5489575"/>
          <p14:tracePt t="58820" x="4894263" y="5489575"/>
          <p14:tracePt t="58828" x="4919663" y="5489575"/>
          <p14:tracePt t="58837" x="4962525" y="5489575"/>
          <p14:tracePt t="58844" x="4979988" y="5489575"/>
          <p14:tracePt t="58852" x="5013325" y="5489575"/>
          <p14:tracePt t="58860" x="5056188" y="5489575"/>
          <p14:tracePt t="58868" x="5091113" y="5489575"/>
          <p14:tracePt t="58876" x="5116513" y="5489575"/>
          <p14:tracePt t="58884" x="5141913" y="5497513"/>
          <p14:tracePt t="58901" x="5208588" y="5497513"/>
          <p14:tracePt t="58908" x="5243513" y="5497513"/>
          <p14:tracePt t="58917" x="5268913" y="5497513"/>
          <p14:tracePt t="58924" x="5302250" y="5497513"/>
          <p14:tracePt t="58931" x="5337175" y="5497513"/>
          <p14:tracePt t="58939" x="5370513" y="5497513"/>
          <p14:tracePt t="58947" x="5413375" y="5497513"/>
          <p14:tracePt t="58956" x="5438775" y="5497513"/>
          <p14:tracePt t="58964" x="5472113" y="5497513"/>
          <p14:tracePt t="58971" x="5497513" y="5497513"/>
          <p14:tracePt t="58980" x="5524500" y="5497513"/>
          <p14:tracePt t="58989" x="5549900" y="5497513"/>
          <p14:tracePt t="58998" x="5557838" y="5497513"/>
          <p14:tracePt t="59006" x="5575300" y="5497513"/>
          <p14:tracePt t="59014" x="5591175" y="5497513"/>
          <p14:tracePt t="59021" x="5600700" y="5497513"/>
          <p14:tracePt t="59031" x="5626100" y="5497513"/>
          <p14:tracePt t="59037" x="5651500" y="5497513"/>
          <p14:tracePt t="59047" x="5668963" y="5497513"/>
          <p14:tracePt t="59053" x="5710238" y="5497513"/>
          <p14:tracePt t="59062" x="5761038" y="5497513"/>
          <p14:tracePt t="59069" x="5788025" y="5497513"/>
          <p14:tracePt t="59077" x="5829300" y="5497513"/>
          <p14:tracePt t="59085" x="5872163" y="5497513"/>
          <p14:tracePt t="59094" x="5905500" y="5497513"/>
          <p14:tracePt t="59101" x="5940425" y="5497513"/>
          <p14:tracePt t="59109" x="5973763" y="5497513"/>
          <p14:tracePt t="59117" x="5991225" y="5497513"/>
          <p14:tracePt t="59126" x="6016625" y="5497513"/>
          <p14:tracePt t="59133" x="6034088" y="5497513"/>
          <p14:tracePt t="59141" x="6049963" y="5497513"/>
          <p14:tracePt t="59149" x="6076950" y="5497513"/>
          <p14:tracePt t="59157" x="6092825" y="5489575"/>
          <p14:tracePt t="59165" x="6110288" y="5481638"/>
          <p14:tracePt t="59173" x="6127750" y="5481638"/>
          <p14:tracePt t="59181" x="6143625" y="5481638"/>
          <p14:tracePt t="59189" x="6153150" y="5481638"/>
          <p14:tracePt t="59198" x="6169025" y="5481638"/>
          <p14:tracePt t="59213" x="6178550" y="5481638"/>
          <p14:tracePt t="59271" x="6186488" y="5481638"/>
          <p14:tracePt t="59336" x="6194425" y="5481638"/>
          <p14:tracePt t="59359" x="6203950" y="5481638"/>
          <p14:tracePt t="59367" x="6221413" y="5481638"/>
          <p14:tracePt t="59383" x="6229350" y="5481638"/>
          <p14:tracePt t="59391" x="6237288" y="5481638"/>
          <p14:tracePt t="59448" x="6237288" y="5472113"/>
          <p14:tracePt t="59488" x="6237288" y="5464175"/>
          <p14:tracePt t="59512" x="6237288" y="5456238"/>
          <p14:tracePt t="59520" x="6237288" y="5438775"/>
          <p14:tracePt t="59528" x="6237288" y="5421313"/>
          <p14:tracePt t="59536" x="6237288" y="5405438"/>
          <p14:tracePt t="59544" x="6237288" y="5387975"/>
          <p14:tracePt t="59552" x="6237288" y="5362575"/>
          <p14:tracePt t="59562" x="6237288" y="5353050"/>
          <p14:tracePt t="59570" x="6237288" y="5345113"/>
          <p14:tracePt t="59578" x="6237288" y="5337175"/>
          <p14:tracePt t="59625" x="6237288" y="5327650"/>
          <p14:tracePt t="59633" x="6237288" y="5319713"/>
          <p14:tracePt t="59641" x="6237288" y="5311775"/>
          <p14:tracePt t="59649" x="6237288" y="5294313"/>
          <p14:tracePt t="59657" x="6229350" y="5286375"/>
          <p14:tracePt t="59665" x="6229350" y="5268913"/>
          <p14:tracePt t="59673" x="6221413" y="5251450"/>
          <p14:tracePt t="59681" x="6203950" y="5226050"/>
          <p14:tracePt t="59689" x="6203950" y="5218113"/>
          <p14:tracePt t="59697" x="6186488" y="5192713"/>
          <p14:tracePt t="59705" x="6178550" y="5167313"/>
          <p14:tracePt t="59714" x="6153150" y="5141913"/>
          <p14:tracePt t="59721" x="6110288" y="5106988"/>
          <p14:tracePt t="59729" x="6059488" y="5056188"/>
          <p14:tracePt t="59737" x="5999163" y="4997450"/>
          <p14:tracePt t="59746" x="5932488" y="4954588"/>
          <p14:tracePt t="59753" x="5778500" y="4878388"/>
          <p14:tracePt t="59761" x="5659438" y="4818063"/>
          <p14:tracePt t="59769" x="5380038" y="4716463"/>
          <p14:tracePt t="59777" x="5091113" y="4605338"/>
          <p14:tracePt t="59786" x="4937125" y="4554538"/>
          <p14:tracePt t="59794" x="4597400" y="4470400"/>
          <p14:tracePt t="59802" x="4283075" y="4402138"/>
          <p14:tracePt t="59809" x="3806825" y="4341813"/>
          <p14:tracePt t="59818" x="3509963" y="4308475"/>
          <p14:tracePt t="59827" x="3186113" y="4291013"/>
          <p14:tracePt t="59834" x="2863850" y="4275138"/>
          <p14:tracePt t="59844" x="2643188" y="4240213"/>
          <p14:tracePt t="59852" x="2481263" y="4214813"/>
          <p14:tracePt t="59860" x="2286000" y="4189413"/>
          <p14:tracePt t="59867" x="2124075" y="4164013"/>
          <p14:tracePt t="59876" x="1979613" y="4138613"/>
          <p14:tracePt t="59884" x="1885950" y="4130675"/>
          <p14:tracePt t="59899" x="1725613" y="4105275"/>
          <p14:tracePt t="59901" x="1665288" y="4105275"/>
          <p14:tracePt t="59907" x="1589088" y="4095750"/>
          <p14:tracePt t="59915" x="1530350" y="4087813"/>
          <p14:tracePt t="59923" x="1520825" y="4087813"/>
          <p14:tracePt t="59931" x="1512888" y="4087813"/>
          <p14:tracePt t="59939" x="1504950" y="4087813"/>
          <p14:tracePt t="60020" x="1504950" y="4079875"/>
          <p14:tracePt t="60028" x="1504950" y="4070350"/>
          <p14:tracePt t="60036" x="1504950" y="4044950"/>
          <p14:tracePt t="60044" x="1504950" y="4019550"/>
          <p14:tracePt t="60052" x="1495425" y="3986213"/>
          <p14:tracePt t="60060" x="1477963" y="3925888"/>
          <p14:tracePt t="60068" x="1462088" y="3841750"/>
          <p14:tracePt t="60076" x="1427163" y="3748088"/>
          <p14:tracePt t="60083" x="1401763" y="3662363"/>
          <p14:tracePt t="60091" x="1385888" y="3611563"/>
          <p14:tracePt t="60102" x="1368425" y="3552825"/>
          <p14:tracePt t="60107" x="1333500" y="3467100"/>
          <p14:tracePt t="60117" x="1300163" y="3416300"/>
          <p14:tracePt t="60123" x="1266825" y="3340100"/>
          <p14:tracePt t="60133" x="1241425" y="3289300"/>
          <p14:tracePt t="60139" x="1231900" y="3246438"/>
          <p14:tracePt t="60149" x="1189038" y="3170238"/>
          <p14:tracePt t="60157" x="1163638" y="3094038"/>
          <p14:tracePt t="60165" x="1155700" y="3059113"/>
          <p14:tracePt t="60173" x="1138238" y="3008313"/>
          <p14:tracePt t="60181" x="1104900" y="2949575"/>
          <p14:tracePt t="60189" x="1087438" y="2922588"/>
          <p14:tracePt t="60199" x="1079500" y="2906713"/>
          <p14:tracePt t="60205" x="1069975" y="2897188"/>
          <p14:tracePt t="60214" x="1062038" y="2889250"/>
          <p14:tracePt t="60221" x="1054100" y="2881313"/>
          <p14:tracePt t="60253" x="1044575" y="2871788"/>
          <p14:tracePt t="60269" x="1036638" y="2863850"/>
          <p14:tracePt t="60277" x="1028700" y="2863850"/>
          <p14:tracePt t="60293" x="1028700" y="2855913"/>
          <p14:tracePt t="60350" x="1036638" y="2855913"/>
          <p14:tracePt t="60358" x="1044575" y="2855913"/>
          <p14:tracePt t="60366" x="1054100" y="2855913"/>
          <p14:tracePt t="60374" x="1062038" y="2855913"/>
          <p14:tracePt t="60382" x="1062038" y="2846388"/>
          <p14:tracePt t="60392" x="1079500" y="2846388"/>
          <p14:tracePt t="60398" x="1096963" y="2830513"/>
          <p14:tracePt t="60408" x="1104900" y="2805113"/>
          <p14:tracePt t="60416" x="1122363" y="2787650"/>
          <p14:tracePt t="60424" x="1147763" y="2719388"/>
          <p14:tracePt t="60434" x="1163638" y="2651125"/>
          <p14:tracePt t="60439" x="1198563" y="2592388"/>
          <p14:tracePt t="60448" x="1216025" y="2532063"/>
          <p14:tracePt t="60455" x="1231900" y="2473325"/>
          <p14:tracePt t="60463" x="1249363" y="2413000"/>
          <p14:tracePt t="60471" x="1257300" y="2354263"/>
          <p14:tracePt t="60479" x="1266825" y="2278063"/>
          <p14:tracePt t="60487" x="1266825" y="2217738"/>
          <p14:tracePt t="60496" x="1266825" y="2149475"/>
          <p14:tracePt t="60503" x="1266825" y="2073275"/>
          <p14:tracePt t="60511" x="1266825" y="2005013"/>
          <p14:tracePt t="60519" x="1266825" y="1946275"/>
          <p14:tracePt t="60527" x="1266825" y="1878013"/>
          <p14:tracePt t="60535" x="1257300" y="1801813"/>
          <p14:tracePt t="60543" x="1249363" y="1741488"/>
          <p14:tracePt t="60551" x="1223963" y="1665288"/>
          <p14:tracePt t="60560" x="1206500" y="1555750"/>
          <p14:tracePt t="60568" x="1181100" y="1495425"/>
          <p14:tracePt t="60575" x="1163638" y="1444625"/>
          <p14:tracePt t="60583" x="1147763" y="1385888"/>
          <p14:tracePt t="60591" x="1122363" y="1333500"/>
          <p14:tracePt t="60599" x="1104900" y="1282700"/>
          <p14:tracePt t="60607" x="1079500" y="1249363"/>
          <p14:tracePt t="60615" x="1062038" y="1216025"/>
          <p14:tracePt t="60623" x="1044575" y="1189038"/>
          <p14:tracePt t="60631" x="1019175" y="1155700"/>
          <p14:tracePt t="60640" x="968375" y="1112838"/>
          <p14:tracePt t="60647" x="925513" y="1079500"/>
          <p14:tracePt t="60655" x="874713" y="1044575"/>
          <p14:tracePt t="60664" x="841375" y="1019175"/>
          <p14:tracePt t="60671" x="790575" y="985838"/>
          <p14:tracePt t="60679" x="755650" y="977900"/>
          <p14:tracePt t="60689" x="722313" y="960438"/>
          <p14:tracePt t="60697" x="663575" y="942975"/>
          <p14:tracePt t="60705" x="620713" y="935038"/>
          <p14:tracePt t="60713" x="569913" y="935038"/>
          <p14:tracePt t="60721" x="527050" y="935038"/>
          <p14:tracePt t="60729" x="484188" y="935038"/>
          <p14:tracePt t="60737" x="458788" y="935038"/>
          <p14:tracePt t="60746" x="415925" y="942975"/>
          <p14:tracePt t="60753" x="357188" y="960438"/>
          <p14:tracePt t="60761" x="306388" y="977900"/>
          <p14:tracePt t="60769" x="246063" y="1019175"/>
          <p14:tracePt t="60777" x="195263" y="1062038"/>
          <p14:tracePt t="60786" x="152400" y="1104900"/>
          <p14:tracePt t="60794" x="119063" y="1155700"/>
          <p14:tracePt t="60802" x="58738" y="1216025"/>
          <p14:tracePt t="60809" x="33338" y="1266825"/>
          <p14:tracePt t="60818" x="0" y="1333500"/>
          <p14:tracePt t="60937" x="50800" y="2940050"/>
          <p14:tracePt t="60946" x="111125" y="3084513"/>
          <p14:tracePt t="60957" x="144463" y="3135313"/>
          <p14:tracePt t="60964" x="187325" y="3228975"/>
          <p14:tracePt t="60972" x="230188" y="3305175"/>
          <p14:tracePt t="60980" x="271463" y="3355975"/>
          <p14:tracePt t="60989" x="296863" y="3408363"/>
          <p14:tracePt t="60997" x="314325" y="3424238"/>
          <p14:tracePt t="61004" x="339725" y="3449638"/>
          <p14:tracePt t="61012" x="390525" y="3484563"/>
          <p14:tracePt t="61019" x="415925" y="3502025"/>
          <p14:tracePt t="61028" x="441325" y="3517900"/>
          <p14:tracePt t="61036" x="476250" y="3535363"/>
          <p14:tracePt t="61044" x="519113" y="3552825"/>
          <p14:tracePt t="61052" x="544513" y="3560763"/>
          <p14:tracePt t="61060" x="577850" y="3568700"/>
          <p14:tracePt t="61067" x="611188" y="3568700"/>
          <p14:tracePt t="61075" x="646113" y="3578225"/>
          <p14:tracePt t="61084" x="663575" y="3578225"/>
          <p14:tracePt t="61092" x="679450" y="3578225"/>
          <p14:tracePt t="61099" x="688975" y="3578225"/>
          <p14:tracePt t="61107" x="704850" y="3578225"/>
          <p14:tracePt t="61115" x="722313" y="3568700"/>
          <p14:tracePt t="61124" x="765175" y="3543300"/>
          <p14:tracePt t="61131" x="790575" y="3527425"/>
          <p14:tracePt t="61140" x="823913" y="3509963"/>
          <p14:tracePt t="61148" x="841375" y="3502025"/>
          <p14:tracePt t="61155" x="866775" y="3484563"/>
          <p14:tracePt t="61164" x="900113" y="3459163"/>
          <p14:tracePt t="61171" x="952500" y="3398838"/>
          <p14:tracePt t="61179" x="1003300" y="3340100"/>
          <p14:tracePt t="61187" x="1028700" y="3297238"/>
          <p14:tracePt t="61196" x="1087438" y="3221038"/>
          <p14:tracePt t="61203" x="1104900" y="3160713"/>
          <p14:tracePt t="61211" x="1155700" y="3059113"/>
          <p14:tracePt t="61219" x="1173163" y="2974975"/>
          <p14:tracePt t="61231" x="1189038" y="2897188"/>
          <p14:tracePt t="61236" x="1198563" y="2778125"/>
          <p14:tracePt t="61247" x="1206500" y="2625725"/>
          <p14:tracePt t="61252" x="1206500" y="2532063"/>
          <p14:tracePt t="61262" x="1206500" y="2481263"/>
          <p14:tracePt t="61268" x="1206500" y="2387600"/>
          <p14:tracePt t="61277" x="1206500" y="2311400"/>
          <p14:tracePt t="61285" x="1206500" y="2217738"/>
          <p14:tracePt t="61293" x="1198563" y="2116138"/>
          <p14:tracePt t="61301" x="1189038" y="2039938"/>
          <p14:tracePt t="61309" x="1163638" y="1989138"/>
          <p14:tracePt t="61317" x="1155700" y="1928813"/>
          <p14:tracePt t="61325" x="1138238" y="1885950"/>
          <p14:tracePt t="61333" x="1122363" y="1835150"/>
          <p14:tracePt t="61342" x="1096963" y="1793875"/>
          <p14:tracePt t="61349" x="1079500" y="1751013"/>
          <p14:tracePt t="61357" x="1062038" y="1716088"/>
          <p14:tracePt t="61365" x="1036638" y="1665288"/>
          <p14:tracePt t="61373" x="993775" y="1614488"/>
          <p14:tracePt t="61381" x="952500" y="1563688"/>
          <p14:tracePt t="61389" x="935038" y="1530350"/>
          <p14:tracePt t="61397" x="909638" y="1504950"/>
          <p14:tracePt t="61405" x="892175" y="1495425"/>
          <p14:tracePt t="61413" x="884238" y="1477963"/>
          <p14:tracePt t="61422" x="874713" y="1462088"/>
          <p14:tracePt t="61431" x="858838" y="1444625"/>
          <p14:tracePt t="61438" x="841375" y="1436688"/>
          <p14:tracePt t="61447" x="833438" y="1427163"/>
          <p14:tracePt t="61454" x="833438" y="1419225"/>
          <p14:tracePt t="61462" x="823913" y="1419225"/>
          <p14:tracePt t="61470" x="815975" y="1419225"/>
          <p14:tracePt t="61478" x="815975" y="1411288"/>
          <p14:tracePt t="61858" x="815975" y="1427163"/>
          <p14:tracePt t="61866" x="808038" y="1444625"/>
          <p14:tracePt t="61874" x="808038" y="1512888"/>
          <p14:tracePt t="61882" x="790575" y="1614488"/>
          <p14:tracePt t="61900" x="755650" y="1819275"/>
          <p14:tracePt t="61906" x="730250" y="1971675"/>
          <p14:tracePt t="61914" x="722313" y="2159000"/>
          <p14:tracePt t="61922" x="696913" y="2303463"/>
          <p14:tracePt t="61930" x="688975" y="2455863"/>
          <p14:tracePt t="61937" x="663575" y="2633663"/>
          <p14:tracePt t="61947" x="620713" y="2990850"/>
          <p14:tracePt t="61953" x="569913" y="3322638"/>
          <p14:tracePt t="62164" x="552450" y="3322638"/>
          <p14:tracePt t="62172" x="534988" y="3340100"/>
          <p14:tracePt t="62181" x="509588" y="3355975"/>
          <p14:tracePt t="62188" x="476250" y="3373438"/>
          <p14:tracePt t="62198" x="458788" y="3390900"/>
          <p14:tracePt t="62204" x="433388" y="3408363"/>
          <p14:tracePt t="62213" x="407988" y="3433763"/>
          <p14:tracePt t="62220" x="382588" y="3449638"/>
          <p14:tracePt t="62228" x="357188" y="3459163"/>
          <p14:tracePt t="62236" x="331788" y="3484563"/>
          <p14:tracePt t="62244" x="322263" y="3502025"/>
          <p14:tracePt t="62251" x="314325" y="3517900"/>
          <p14:tracePt t="62259" x="314325" y="3527425"/>
          <p14:tracePt t="62267" x="306388" y="3535363"/>
          <p14:tracePt t="62275" x="296863" y="3552825"/>
          <p14:tracePt t="62283" x="288925" y="3568700"/>
          <p14:tracePt t="62291" x="271463" y="3611563"/>
          <p14:tracePt t="62299" x="263525" y="3671888"/>
          <p14:tracePt t="62307" x="255588" y="3756025"/>
          <p14:tracePt t="62315" x="246063" y="3798888"/>
          <p14:tracePt t="62323" x="230188" y="3892550"/>
          <p14:tracePt t="62333" x="212725" y="3994150"/>
          <p14:tracePt t="62339" x="203200" y="4079875"/>
          <p14:tracePt t="62350" x="195263" y="4113213"/>
          <p14:tracePt t="62356" x="169863" y="4156075"/>
          <p14:tracePt t="62366" x="169863" y="4189413"/>
          <p14:tracePt t="62374" x="161925" y="4214813"/>
          <p14:tracePt t="62383" x="161925" y="4232275"/>
          <p14:tracePt t="62390" x="161925" y="4257675"/>
          <p14:tracePt t="62398" x="161925" y="4275138"/>
          <p14:tracePt t="62407" x="161925" y="4283075"/>
          <p14:tracePt t="62414" x="161925" y="4300538"/>
          <p14:tracePt t="62423" x="161925" y="4325938"/>
          <p14:tracePt t="62431" x="161925" y="4333875"/>
          <p14:tracePt t="62438" x="161925" y="4359275"/>
          <p14:tracePt t="62447" x="161925" y="4368800"/>
          <p14:tracePt t="62454" x="161925" y="4376738"/>
          <p14:tracePt t="62465" x="161925" y="4384675"/>
          <p14:tracePt t="62478" x="161925" y="4394200"/>
          <p14:tracePt t="64217" x="169863" y="4394200"/>
          <p14:tracePt t="64226" x="203200" y="4333875"/>
          <p14:tracePt t="64234" x="263525" y="4265613"/>
          <p14:tracePt t="64242" x="347663" y="4130675"/>
          <p14:tracePt t="64249" x="415925" y="4011613"/>
          <p14:tracePt t="64258" x="527050" y="3867150"/>
          <p14:tracePt t="64265" x="620713" y="3697288"/>
          <p14:tracePt t="64274" x="730250" y="3509963"/>
          <p14:tracePt t="64283" x="849313" y="3305175"/>
          <p14:tracePt t="64289" x="935038" y="3144838"/>
          <p14:tracePt t="64299" x="977900" y="3041650"/>
          <p14:tracePt t="64305" x="1122363" y="2762250"/>
          <p14:tracePt t="64315" x="1181100" y="2625725"/>
          <p14:tracePt t="64321" x="1282700" y="2354263"/>
          <p14:tracePt t="64331" x="1333500" y="2200275"/>
          <p14:tracePt t="64337" x="1368425" y="2098675"/>
          <p14:tracePt t="64347" x="1401763" y="1971675"/>
          <p14:tracePt t="64355" x="1444625" y="1801813"/>
          <p14:tracePt t="64364" x="1477963" y="1690688"/>
          <p14:tracePt t="64371" x="1495425" y="1589088"/>
          <p14:tracePt t="64379" x="1512888" y="1538288"/>
          <p14:tracePt t="64387" x="1520825" y="1470025"/>
          <p14:tracePt t="64396" x="1538288" y="1376363"/>
          <p14:tracePt t="64403" x="1555750" y="1317625"/>
          <p14:tracePt t="64411" x="1563688" y="1257300"/>
          <p14:tracePt t="64419" x="1571625" y="1173163"/>
          <p14:tracePt t="64428" x="1571625" y="1147763"/>
          <p14:tracePt t="64436" x="1571625" y="1096963"/>
          <p14:tracePt t="64444" x="1571625" y="1028700"/>
          <p14:tracePt t="64452" x="1581150" y="993775"/>
          <p14:tracePt t="64460" x="1581150" y="952500"/>
          <p14:tracePt t="64470" x="1581150" y="917575"/>
          <p14:tracePt t="64480" x="1589088" y="884238"/>
          <p14:tracePt t="64488" x="1589088" y="841375"/>
          <p14:tracePt t="64497" x="1589088" y="815975"/>
          <p14:tracePt t="64504" x="1589088" y="790575"/>
          <p14:tracePt t="64512" x="1589088" y="765175"/>
          <p14:tracePt t="64519" x="1589088" y="747713"/>
          <p14:tracePt t="64528" x="1589088" y="739775"/>
          <p14:tracePt t="64536" x="1581150" y="714375"/>
          <p14:tracePt t="64544" x="1581150" y="704850"/>
          <p14:tracePt t="64552" x="1581150" y="696913"/>
          <p14:tracePt t="64559" x="1571625" y="696913"/>
          <p14:tracePt t="64568" x="1571625" y="679450"/>
          <p14:tracePt t="64576" x="1571625" y="671513"/>
          <p14:tracePt t="64586" x="1571625" y="654050"/>
          <p14:tracePt t="64594" x="1571625" y="628650"/>
          <p14:tracePt t="64601" x="1563688" y="595313"/>
          <p14:tracePt t="64608" x="1555750" y="577850"/>
          <p14:tracePt t="64617" x="1538288" y="527050"/>
          <p14:tracePt t="64625" x="1520825" y="466725"/>
          <p14:tracePt t="64633" x="1504950" y="433388"/>
          <p14:tracePt t="64641" x="1495425" y="390525"/>
          <p14:tracePt t="64649" x="1477963" y="339725"/>
          <p14:tracePt t="64657" x="1470025" y="296863"/>
          <p14:tracePt t="64669" x="1452563" y="246063"/>
          <p14:tracePt t="64677" x="1452563" y="220663"/>
          <p14:tracePt t="64685" x="1444625" y="212725"/>
          <p14:tracePt t="64693" x="1444625" y="195263"/>
          <p14:tracePt t="64701" x="1436688" y="187325"/>
          <p14:tracePt t="64717" x="1436688" y="177800"/>
          <p14:tracePt t="64725" x="1436688" y="169863"/>
          <p14:tracePt t="64765" x="1427163" y="169863"/>
          <p14:tracePt t="64830" x="1411288" y="187325"/>
          <p14:tracePt t="64838" x="1385888" y="220663"/>
          <p14:tracePt t="64847" x="1360488" y="246063"/>
          <p14:tracePt t="64854" x="1325563" y="280988"/>
          <p14:tracePt t="64864" x="1241425" y="365125"/>
          <p14:tracePt t="64870" x="1189038" y="400050"/>
          <p14:tracePt t="64881" x="1138238" y="458788"/>
          <p14:tracePt t="64886" x="1087438" y="509588"/>
          <p14:tracePt t="64899" x="1011238" y="577850"/>
          <p14:tracePt t="64902" x="942975" y="636588"/>
          <p14:tracePt t="64912" x="900113" y="679450"/>
          <p14:tracePt t="64919" x="866775" y="704850"/>
          <p14:tracePt t="64927" x="841375" y="722313"/>
          <p14:tracePt t="64936" x="823913" y="739775"/>
          <p14:tracePt t="64944" x="823913" y="747713"/>
          <p14:tracePt t="65008" x="823913" y="739775"/>
          <p14:tracePt t="65015" x="823913" y="722313"/>
          <p14:tracePt t="65024" x="841375" y="688975"/>
          <p14:tracePt t="65031" x="858838" y="654050"/>
          <p14:tracePt t="65039" x="892175" y="603250"/>
          <p14:tracePt t="65047" x="917575" y="560388"/>
          <p14:tracePt t="65055" x="942975" y="492125"/>
          <p14:tracePt t="65064" x="968375" y="458788"/>
          <p14:tracePt t="65071" x="985838" y="425450"/>
          <p14:tracePt t="65079" x="1011238" y="374650"/>
          <p14:tracePt t="65087" x="1028700" y="357188"/>
          <p14:tracePt t="65096" x="1044575" y="339725"/>
          <p14:tracePt t="65103" x="1069975" y="331788"/>
          <p14:tracePt t="65111" x="1096963" y="322263"/>
          <p14:tracePt t="65119" x="1112838" y="306388"/>
          <p14:tracePt t="65127" x="1173163" y="306388"/>
          <p14:tracePt t="65135" x="1206500" y="306388"/>
          <p14:tracePt t="65143" x="1241425" y="306388"/>
          <p14:tracePt t="65151" x="1292225" y="314325"/>
          <p14:tracePt t="65161" x="1368425" y="347663"/>
          <p14:tracePt t="65169" x="1401763" y="365125"/>
          <p14:tracePt t="65177" x="1477963" y="425450"/>
          <p14:tracePt t="65185" x="1495425" y="433388"/>
          <p14:tracePt t="65193" x="1512888" y="450850"/>
          <p14:tracePt t="65201" x="1520825" y="458788"/>
          <p14:tracePt t="65209" x="1520825" y="466725"/>
          <p14:tracePt t="65242" x="1520825" y="476250"/>
          <p14:tracePt t="65249" x="1504950" y="484188"/>
          <p14:tracePt t="65258" x="1462088" y="492125"/>
          <p14:tracePt t="65266" x="1376363" y="501650"/>
          <p14:tracePt t="65274" x="1300163" y="501650"/>
          <p14:tracePt t="65281" x="1206500" y="484188"/>
          <p14:tracePt t="65289" x="1130300" y="484188"/>
          <p14:tracePt t="65298" x="1028700" y="476250"/>
          <p14:tracePt t="65306" x="942975" y="466725"/>
          <p14:tracePt t="65314" x="925513" y="466725"/>
          <p14:tracePt t="65322" x="917575" y="466725"/>
          <p14:tracePt t="65346" x="925513" y="466725"/>
          <p14:tracePt t="65353" x="942975" y="501650"/>
          <p14:tracePt t="65361" x="952500" y="544513"/>
          <p14:tracePt t="65369" x="968375" y="595313"/>
          <p14:tracePt t="65377" x="977900" y="679450"/>
          <p14:tracePt t="65385" x="993775" y="790575"/>
          <p14:tracePt t="65393" x="1019175" y="977900"/>
          <p14:tracePt t="65401" x="1019175" y="1147763"/>
          <p14:tracePt t="65411" x="1028700" y="1266825"/>
          <p14:tracePt t="65417" x="1028700" y="1360488"/>
          <p14:tracePt t="65427" x="1044575" y="1597025"/>
          <p14:tracePt t="65433" x="1044575" y="1758950"/>
          <p14:tracePt t="65443" x="1054100" y="1870075"/>
          <p14:tracePt t="65451" x="1054100" y="2082800"/>
          <p14:tracePt t="65459" x="1054100" y="2166938"/>
          <p14:tracePt t="65467" x="1054100" y="2293938"/>
          <p14:tracePt t="65475" x="1054100" y="2379663"/>
          <p14:tracePt t="65483" x="1054100" y="2481263"/>
          <p14:tracePt t="65492" x="1036638" y="2582863"/>
          <p14:tracePt t="65499" x="1019175" y="2668588"/>
          <p14:tracePt t="65508" x="993775" y="2727325"/>
          <p14:tracePt t="65515" x="985838" y="2787650"/>
          <p14:tracePt t="65524" x="968375" y="2846388"/>
          <p14:tracePt t="65531" x="952500" y="2889250"/>
          <p14:tracePt t="65539" x="942975" y="2914650"/>
          <p14:tracePt t="65547" x="935038" y="2949575"/>
          <p14:tracePt t="65556" x="925513" y="3000375"/>
          <p14:tracePt t="65565" x="925513" y="3041650"/>
          <p14:tracePt t="65572" x="917575" y="3084513"/>
          <p14:tracePt t="65581" x="917575" y="3160713"/>
          <p14:tracePt t="65588" x="917575" y="3228975"/>
          <p14:tracePt t="65600" x="917575" y="3314700"/>
          <p14:tracePt t="65603" x="917575" y="3373438"/>
          <p14:tracePt t="65611" x="917575" y="3459163"/>
          <p14:tracePt t="65619" x="917575" y="3527425"/>
          <p14:tracePt t="65629" x="917575" y="3578225"/>
          <p14:tracePt t="65635" x="917575" y="3629025"/>
          <p14:tracePt t="65643" x="917575" y="3679825"/>
          <p14:tracePt t="65651" x="917575" y="3713163"/>
          <p14:tracePt t="65659" x="917575" y="3763963"/>
          <p14:tracePt t="65667" x="925513" y="3824288"/>
          <p14:tracePt t="65675" x="935038" y="3883025"/>
          <p14:tracePt t="65683" x="942975" y="3917950"/>
          <p14:tracePt t="65691" x="942975" y="3943350"/>
          <p14:tracePt t="65701" x="952500" y="3968750"/>
          <p14:tracePt t="65708" x="960438" y="3994150"/>
          <p14:tracePt t="65718" x="968375" y="4019550"/>
          <p14:tracePt t="65724" x="977900" y="4052888"/>
          <p14:tracePt t="65734" x="977900" y="4062413"/>
          <p14:tracePt t="65742" x="985838" y="4087813"/>
          <p14:tracePt t="65750" x="993775" y="4105275"/>
          <p14:tracePt t="65757" x="1003300" y="4121150"/>
          <p14:tracePt t="65765" x="1019175" y="4138613"/>
          <p14:tracePt t="65773" x="1036638" y="4156075"/>
          <p14:tracePt t="65781" x="1054100" y="4171950"/>
          <p14:tracePt t="65789" x="1062038" y="4181475"/>
          <p14:tracePt t="65797" x="1069975" y="4181475"/>
          <p14:tracePt t="65805" x="1087438" y="4197350"/>
          <p14:tracePt t="65814" x="1096963" y="4206875"/>
          <p14:tracePt t="65822" x="1122363" y="4214813"/>
          <p14:tracePt t="65831" x="1147763" y="4232275"/>
          <p14:tracePt t="65838" x="1173163" y="4232275"/>
          <p14:tracePt t="65848" x="1189038" y="4232275"/>
          <p14:tracePt t="65854" x="1216025" y="4232275"/>
          <p14:tracePt t="65863" x="1241425" y="4240213"/>
          <p14:tracePt t="65869" x="1282700" y="4240213"/>
          <p14:tracePt t="65879" x="1350963" y="4240213"/>
          <p14:tracePt t="65897" x="1520825" y="4240213"/>
          <p14:tracePt t="65901" x="1649413" y="4240213"/>
          <p14:tracePt t="65909" x="1751013" y="4240213"/>
          <p14:tracePt t="65917" x="1835150" y="4232275"/>
          <p14:tracePt t="65925" x="1963738" y="4232275"/>
          <p14:tracePt t="65933" x="2090738" y="4214813"/>
          <p14:tracePt t="65941" x="2235200" y="4206875"/>
          <p14:tracePt t="65949" x="2405063" y="4206875"/>
          <p14:tracePt t="65957" x="2532063" y="4206875"/>
          <p14:tracePt t="65965" x="2643188" y="4206875"/>
          <p14:tracePt t="65974" x="2727325" y="4197350"/>
          <p14:tracePt t="65981" x="2871788" y="4197350"/>
          <p14:tracePt t="65989" x="3000375" y="4197350"/>
          <p14:tracePt t="65999" x="3135313" y="4197350"/>
          <p14:tracePt t="66007" x="3289300" y="4197350"/>
          <p14:tracePt t="66015" x="3416300" y="4181475"/>
          <p14:tracePt t="66023" x="3560763" y="4181475"/>
          <p14:tracePt t="66031" x="3687763" y="4181475"/>
          <p14:tracePt t="66039" x="3790950" y="4171950"/>
          <p14:tracePt t="66047" x="3883025" y="4171950"/>
          <p14:tracePt t="66055" x="3968750" y="4171950"/>
          <p14:tracePt t="66063" x="4087813" y="4171950"/>
          <p14:tracePt t="66071" x="4156075" y="4171950"/>
          <p14:tracePt t="66079" x="4214813" y="4164013"/>
          <p14:tracePt t="66087" x="4275138" y="4164013"/>
          <p14:tracePt t="66096" x="4341813" y="4164013"/>
          <p14:tracePt t="66103" x="4419600" y="4164013"/>
          <p14:tracePt t="66111" x="4529138" y="4164013"/>
          <p14:tracePt t="66119" x="4589463" y="4164013"/>
          <p14:tracePt t="66127" x="4716463" y="4164013"/>
          <p14:tracePt t="66135" x="4929188" y="4164013"/>
          <p14:tracePt t="66143" x="5106988" y="4146550"/>
          <p14:tracePt t="66151" x="5235575" y="4146550"/>
          <p14:tracePt t="66159" x="5380038" y="4146550"/>
          <p14:tracePt t="66167" x="5575300" y="4138613"/>
          <p14:tracePt t="66175" x="5684838" y="4138613"/>
          <p14:tracePt t="66183" x="5788025" y="4138613"/>
          <p14:tracePt t="66191" x="5932488" y="4121150"/>
          <p14:tracePt t="66199" x="6049963" y="4121150"/>
          <p14:tracePt t="66207" x="6194425" y="4113213"/>
          <p14:tracePt t="66215" x="6254750" y="4113213"/>
          <p14:tracePt t="66223" x="6323013" y="4113213"/>
          <p14:tracePt t="66231" x="6450013" y="4113213"/>
          <p14:tracePt t="66239" x="6483350" y="4113213"/>
          <p14:tracePt t="66248" x="6569075" y="4113213"/>
          <p14:tracePt t="66255" x="6645275" y="4113213"/>
          <p14:tracePt t="66264" x="6731000" y="4113213"/>
          <p14:tracePt t="66273" x="6815138" y="4113213"/>
          <p14:tracePt t="66279" x="6883400" y="4113213"/>
          <p14:tracePt t="66289" x="6959600" y="4113213"/>
          <p14:tracePt t="66297" x="7027863" y="4113213"/>
          <p14:tracePt t="66305" x="7088188" y="4113213"/>
          <p14:tracePt t="66313" x="7164388" y="4121150"/>
          <p14:tracePt t="66321" x="7223125" y="4138613"/>
          <p14:tracePt t="66330" x="7273925" y="4138613"/>
          <p14:tracePt t="66337" x="7334250" y="4146550"/>
          <p14:tracePt t="66346" x="7392988" y="4156075"/>
          <p14:tracePt t="66353" x="7453313" y="4156075"/>
          <p14:tracePt t="66361" x="7494588" y="4156075"/>
          <p14:tracePt t="66369" x="7537450" y="4156075"/>
          <p14:tracePt t="66377" x="7588250" y="4156075"/>
          <p14:tracePt t="66385" x="7613650" y="4164013"/>
          <p14:tracePt t="66393" x="7639050" y="4164013"/>
          <p14:tracePt t="66401" x="7648575" y="4164013"/>
          <p14:tracePt t="66530" x="7639050" y="4164013"/>
          <p14:tracePt t="66538" x="7605713" y="4130675"/>
          <p14:tracePt t="66547" x="7572375" y="4105275"/>
          <p14:tracePt t="66556" x="7521575" y="4087813"/>
          <p14:tracePt t="66563" x="7486650" y="4070350"/>
          <p14:tracePt t="66572" x="7435850" y="4052888"/>
          <p14:tracePt t="66581" x="7427913" y="4052888"/>
          <p14:tracePt t="66588" x="7418388" y="4044950"/>
          <p14:tracePt t="66667" x="7418388" y="4052888"/>
          <p14:tracePt t="66675" x="7443788" y="4079875"/>
          <p14:tracePt t="66683" x="7478713" y="4121150"/>
          <p14:tracePt t="66691" x="7504113" y="4138613"/>
          <p14:tracePt t="66699" x="7597775" y="4197350"/>
          <p14:tracePt t="66707" x="7656513" y="4232275"/>
          <p14:tracePt t="66715" x="7724775" y="4265613"/>
          <p14:tracePt t="66723" x="7783513" y="4283075"/>
          <p14:tracePt t="66731" x="7835900" y="4300538"/>
          <p14:tracePt t="66739" x="7843838" y="4316413"/>
          <p14:tracePt t="66747" x="7851775" y="4316413"/>
          <p14:tracePt t="66829" x="7843838" y="4316413"/>
          <p14:tracePt t="66835" x="7826375" y="4316413"/>
          <p14:tracePt t="66846" x="7800975" y="4316413"/>
          <p14:tracePt t="66853" x="7758113" y="4351338"/>
          <p14:tracePt t="66861" x="7732713" y="4368800"/>
          <p14:tracePt t="66869" x="7699375" y="4384675"/>
          <p14:tracePt t="66878" x="7681913" y="4402138"/>
          <p14:tracePt t="66885" x="7648575" y="4427538"/>
          <p14:tracePt t="66894" x="7613650" y="4452938"/>
          <p14:tracePt t="66901" x="7588250" y="4478338"/>
          <p14:tracePt t="66909" x="7572375" y="4503738"/>
          <p14:tracePt t="66917" x="7546975" y="4529138"/>
          <p14:tracePt t="66925" x="7521575" y="4554538"/>
          <p14:tracePt t="66933" x="7494588" y="4579938"/>
          <p14:tracePt t="66942" x="7486650" y="4589463"/>
          <p14:tracePt t="66949" x="7469188" y="4597400"/>
          <p14:tracePt t="66958" x="7453313" y="4614863"/>
          <p14:tracePt t="66965" x="7435850" y="4630738"/>
          <p14:tracePt t="66974" x="7427913" y="4657725"/>
          <p14:tracePt t="66982" x="7410450" y="4683125"/>
          <p14:tracePt t="66990" x="7367588" y="4733925"/>
          <p14:tracePt t="66997" x="7350125" y="4792663"/>
          <p14:tracePt t="67005" x="7342188" y="4827588"/>
          <p14:tracePt t="67152" x="7350125" y="4810125"/>
          <p14:tracePt t="67160" x="7377113" y="4775200"/>
          <p14:tracePt t="67168" x="7392988" y="4749800"/>
          <p14:tracePt t="67175" x="7410450" y="4733925"/>
          <p14:tracePt t="67183" x="7427913" y="4699000"/>
          <p14:tracePt t="67191" x="7435850" y="4683125"/>
          <p14:tracePt t="67199" x="7443788" y="4665663"/>
          <p14:tracePt t="67207" x="7443788" y="4657725"/>
          <p14:tracePt t="67223" x="7453313" y="4657725"/>
          <p14:tracePt t="67231" x="7453313" y="4648200"/>
          <p14:tracePt t="67263" x="7453313" y="4640263"/>
          <p14:tracePt t="67596" x="7443788" y="4640263"/>
          <p14:tracePt t="67601" x="7435850" y="4640263"/>
          <p14:tracePt t="67625" x="7427913" y="4640263"/>
          <p14:tracePt t="67651" x="7418388" y="4640263"/>
          <p14:tracePt t="67804" x="7418388" y="4622800"/>
          <p14:tracePt t="67812" x="7418388" y="4605338"/>
          <p14:tracePt t="67820" x="7435850" y="4579938"/>
          <p14:tracePt t="67828" x="7443788" y="4579938"/>
          <p14:tracePt t="67835" x="7443788" y="4572000"/>
          <p14:tracePt t="67843" x="7453313" y="4554538"/>
          <p14:tracePt t="67851" x="7469188" y="4546600"/>
          <p14:tracePt t="67859" x="7478713" y="4538663"/>
          <p14:tracePt t="67867" x="7486650" y="4521200"/>
          <p14:tracePt t="67875" x="7494588" y="4503738"/>
          <p14:tracePt t="67896" x="7521575" y="4427538"/>
          <p14:tracePt t="67899" x="7529513" y="4394200"/>
          <p14:tracePt t="67907" x="7529513" y="4333875"/>
          <p14:tracePt t="67915" x="7529513" y="4249738"/>
          <p14:tracePt t="67923" x="7521575" y="4164013"/>
          <p14:tracePt t="67931" x="7469188" y="4062413"/>
          <p14:tracePt t="67940" x="7418388" y="3986213"/>
          <p14:tracePt t="67948" x="7273925" y="3798888"/>
          <p14:tracePt t="67957" x="7138988" y="3679825"/>
          <p14:tracePt t="67963" x="6943725" y="3552825"/>
          <p14:tracePt t="67974" x="6662738" y="3398838"/>
          <p14:tracePt t="67981" x="6323013" y="3228975"/>
          <p14:tracePt t="67990" x="6178550" y="3178175"/>
          <p14:tracePt t="67998" x="5829300" y="3067050"/>
          <p14:tracePt t="68006" x="5260975" y="2965450"/>
          <p14:tracePt t="68014" x="4868863" y="2906713"/>
          <p14:tracePt t="68022" x="4572000" y="2871788"/>
          <p14:tracePt t="68031" x="4079875" y="2855913"/>
          <p14:tracePt t="68038" x="3900488" y="2855913"/>
          <p14:tracePt t="68050" x="3763963" y="2855913"/>
          <p14:tracePt t="68054" x="3629025" y="2881313"/>
          <p14:tracePt t="68061" x="3552825" y="2922588"/>
          <p14:tracePt t="68069" x="3543300" y="2974975"/>
          <p14:tracePt t="68077" x="3560763" y="3059113"/>
          <p14:tracePt t="68085" x="3603625" y="3135313"/>
          <p14:tracePt t="68093" x="3654425" y="3203575"/>
          <p14:tracePt t="68240" x="3679825" y="3195638"/>
          <p14:tracePt t="68250" x="3713163" y="3170238"/>
          <p14:tracePt t="68253" x="3738563" y="3144838"/>
          <p14:tracePt t="68263" x="3763963" y="3135313"/>
          <p14:tracePt t="68271" x="3790950" y="3127375"/>
          <p14:tracePt t="68279" x="3798888" y="3119438"/>
          <p14:tracePt t="68295" x="3816350" y="3119438"/>
          <p14:tracePt t="68303" x="3824288" y="3119438"/>
          <p14:tracePt t="68311" x="3832225" y="3119438"/>
          <p14:tracePt t="68327" x="3841750" y="3119438"/>
          <p14:tracePt t="68335" x="3841750" y="3152775"/>
          <p14:tracePt t="68343" x="3857625" y="3186113"/>
          <p14:tracePt t="68351" x="3867150" y="3228975"/>
          <p14:tracePt t="68359" x="3892550" y="3279775"/>
          <p14:tracePt t="68368" x="3925888" y="3340100"/>
          <p14:tracePt t="68376" x="3960813" y="3416300"/>
          <p14:tracePt t="68383" x="3994150" y="3475038"/>
          <p14:tracePt t="68392" x="4011613" y="3527425"/>
          <p14:tracePt t="68399" x="4027488" y="3578225"/>
          <p14:tracePt t="68407" x="4044950" y="3619500"/>
          <p14:tracePt t="68415" x="4070350" y="3671888"/>
          <p14:tracePt t="68423" x="4095750" y="3722688"/>
          <p14:tracePt t="68431" x="4121150" y="3781425"/>
          <p14:tracePt t="68439" x="4164013" y="3857625"/>
          <p14:tracePt t="68447" x="4206875" y="3935413"/>
          <p14:tracePt t="68455" x="4249738" y="4011613"/>
          <p14:tracePt t="68463" x="4265613" y="4037013"/>
          <p14:tracePt t="68472" x="4300538" y="4087813"/>
          <p14:tracePt t="68481" x="4368800" y="4138613"/>
          <p14:tracePt t="68487" x="4402138" y="4156075"/>
          <p14:tracePt t="68496" x="4435475" y="4171950"/>
          <p14:tracePt t="68503" x="4470400" y="4181475"/>
          <p14:tracePt t="68513" x="4521200" y="4189413"/>
          <p14:tracePt t="68519" x="4579938" y="4197350"/>
          <p14:tracePt t="68529" x="4622800" y="4206875"/>
          <p14:tracePt t="68538" x="4648200" y="4206875"/>
          <p14:tracePt t="68548" x="4665663" y="4206875"/>
          <p14:tracePt t="68554" x="4691063" y="4206875"/>
          <p14:tracePt t="68562" x="4708525" y="4206875"/>
          <p14:tracePt t="68570" x="4716463" y="4206875"/>
          <p14:tracePt t="68578" x="4733925" y="4206875"/>
          <p14:tracePt t="68586" x="4741863" y="4206875"/>
          <p14:tracePt t="68594" x="4749800" y="4206875"/>
          <p14:tracePt t="68602" x="4759325" y="4206875"/>
          <p14:tracePt t="68617" x="4775200" y="4206875"/>
          <p14:tracePt t="68625" x="4784725" y="4206875"/>
          <p14:tracePt t="68633" x="4792663" y="4197350"/>
          <p14:tracePt t="68641" x="4810125" y="4189413"/>
          <p14:tracePt t="68649" x="4827588" y="4189413"/>
          <p14:tracePt t="68657" x="4835525" y="4181475"/>
          <p14:tracePt t="68665" x="4868863" y="4164013"/>
          <p14:tracePt t="68673" x="4911725" y="4146550"/>
          <p14:tracePt t="68681" x="4954588" y="4121150"/>
          <p14:tracePt t="68689" x="4979988" y="4113213"/>
          <p14:tracePt t="68697" x="5022850" y="4095750"/>
          <p14:tracePt t="68706" x="5048250" y="4087813"/>
          <p14:tracePt t="68716" x="5081588" y="4070350"/>
          <p14:tracePt t="68721" x="5106988" y="4070350"/>
          <p14:tracePt t="68729" x="5116513" y="4062413"/>
          <p14:tracePt t="68737" x="5132388" y="4052888"/>
          <p14:tracePt t="68746" x="5157788" y="4052888"/>
          <p14:tracePt t="68753" x="5183188" y="4037013"/>
          <p14:tracePt t="68761" x="5208588" y="4027488"/>
          <p14:tracePt t="68769" x="5260975" y="4011613"/>
          <p14:tracePt t="68777" x="5302250" y="4002088"/>
          <p14:tracePt t="68785" x="5370513" y="3976688"/>
          <p14:tracePt t="68794" x="5405438" y="3968750"/>
          <p14:tracePt t="68801" x="5456238" y="3968750"/>
          <p14:tracePt t="68811" x="5481638" y="3968750"/>
          <p14:tracePt t="68819" x="5481638" y="4011613"/>
          <p14:tracePt t="68827" x="5438775" y="4052888"/>
          <p14:tracePt t="68835" x="5387975" y="4079875"/>
          <p14:tracePt t="69012" x="5380038" y="4079875"/>
          <p14:tracePt t="69020" x="5370513" y="4052888"/>
          <p14:tracePt t="69030" x="5370513" y="4037013"/>
          <p14:tracePt t="69035" x="5370513" y="4011613"/>
          <p14:tracePt t="69043" x="5370513" y="3994150"/>
          <p14:tracePt t="69051" x="5395913" y="3960813"/>
          <p14:tracePt t="69061" x="5438775" y="3892550"/>
          <p14:tracePt t="69067" x="5472113" y="3841750"/>
          <p14:tracePt t="69077" x="5507038" y="3806825"/>
          <p14:tracePt t="69083" x="5549900" y="3763963"/>
          <p14:tracePt t="69093" x="5600700" y="3713163"/>
          <p14:tracePt t="69101" x="5626100" y="3687763"/>
          <p14:tracePt t="69109" x="5702300" y="3619500"/>
          <p14:tracePt t="69117" x="5778500" y="3594100"/>
          <p14:tracePt t="69126" x="5838825" y="3568700"/>
          <p14:tracePt t="69133" x="5905500" y="3552825"/>
          <p14:tracePt t="69141" x="5940425" y="3535363"/>
          <p14:tracePt t="69149" x="5965825" y="3535363"/>
          <p14:tracePt t="69157" x="5999163" y="3527425"/>
          <p14:tracePt t="69165" x="6008688" y="3527425"/>
          <p14:tracePt t="69173" x="6024563" y="3527425"/>
          <p14:tracePt t="69181" x="6042025" y="3527425"/>
          <p14:tracePt t="69189" x="6059488" y="3527425"/>
          <p14:tracePt t="69197" x="6084888" y="3543300"/>
          <p14:tracePt t="69205" x="6084888" y="3560763"/>
          <p14:tracePt t="69214" x="6102350" y="3578225"/>
          <p14:tracePt t="69221" x="6110288" y="3586163"/>
          <p14:tracePt t="69231" x="6118225" y="3586163"/>
          <p14:tracePt t="69237" x="6118225" y="3594100"/>
          <p14:tracePt t="69246" x="6127750" y="3603625"/>
          <p14:tracePt t="69253" x="6135688" y="3603625"/>
          <p14:tracePt t="69328" x="6143625" y="3611563"/>
          <p14:tracePt t="69334" x="6143625" y="3629025"/>
          <p14:tracePt t="69341" x="6143625" y="3646488"/>
          <p14:tracePt t="69349" x="6153150" y="3679825"/>
          <p14:tracePt t="69357" x="6161088" y="3713163"/>
          <p14:tracePt t="69365" x="6169025" y="3748088"/>
          <p14:tracePt t="69375" x="6169025" y="3781425"/>
          <p14:tracePt t="69383" x="6178550" y="3798888"/>
          <p14:tracePt t="69391" x="6178550" y="3816350"/>
          <p14:tracePt t="69399" x="6186488" y="3832225"/>
          <p14:tracePt t="69415" x="6186488" y="3841750"/>
          <p14:tracePt t="69423" x="6186488" y="3849688"/>
          <p14:tracePt t="69439" x="6186488" y="3857625"/>
          <p14:tracePt t="69559" x="6186488" y="3867150"/>
          <p14:tracePt t="69673" x="6194425" y="3867150"/>
          <p14:tracePt t="69916" x="6194425" y="3857625"/>
          <p14:tracePt t="69922" x="6203950" y="3849688"/>
          <p14:tracePt t="69940" x="6246813" y="3824288"/>
          <p14:tracePt t="69948" x="6297613" y="3798888"/>
          <p14:tracePt t="69956" x="6381750" y="3790950"/>
          <p14:tracePt t="69964" x="6424613" y="3790950"/>
          <p14:tracePt t="69972" x="6569075" y="3773488"/>
          <p14:tracePt t="69981" x="6705600" y="3773488"/>
          <p14:tracePt t="69988" x="6832600" y="3773488"/>
          <p14:tracePt t="69998" x="6908800" y="3790950"/>
          <p14:tracePt t="70003" x="7053263" y="3824288"/>
          <p14:tracePt t="70012" x="7180263" y="3857625"/>
          <p14:tracePt t="70019" x="7258050" y="3892550"/>
          <p14:tracePt t="70027" x="7308850" y="3917950"/>
          <p14:tracePt t="70035" x="7377113" y="3976688"/>
          <p14:tracePt t="70043" x="7385050" y="4002088"/>
          <p14:tracePt t="70051" x="7402513" y="4019550"/>
          <p14:tracePt t="70059" x="7410450" y="4044950"/>
          <p14:tracePt t="70067" x="7418388" y="4087813"/>
          <p14:tracePt t="70075" x="7418388" y="4130675"/>
          <p14:tracePt t="70084" x="7418388" y="4164013"/>
          <p14:tracePt t="70091" x="7418388" y="4197350"/>
          <p14:tracePt t="70100" x="7418388" y="4240213"/>
          <p14:tracePt t="70107" x="7418388" y="4300538"/>
          <p14:tracePt t="70116" x="7418388" y="4316413"/>
          <p14:tracePt t="70123" x="7418388" y="4341813"/>
          <p14:tracePt t="70131" x="7418388" y="4368800"/>
          <p14:tracePt t="70140" x="7418388" y="4402138"/>
          <p14:tracePt t="70147" x="7418388" y="4410075"/>
          <p14:tracePt t="70155" x="7410450" y="4445000"/>
          <p14:tracePt t="70164" x="7402513" y="4460875"/>
          <p14:tracePt t="70171" x="7402513" y="4486275"/>
          <p14:tracePt t="70180" x="7402513" y="4513263"/>
          <p14:tracePt t="70189" x="7392988" y="4538663"/>
          <p14:tracePt t="70196" x="7385050" y="4554538"/>
          <p14:tracePt t="70206" x="7377113" y="4572000"/>
          <p14:tracePt t="70212" x="7359650" y="4597400"/>
          <p14:tracePt t="70221" x="7350125" y="4614863"/>
          <p14:tracePt t="70230" x="7342188" y="4640263"/>
          <p14:tracePt t="70246" x="7334250" y="4648200"/>
          <p14:tracePt t="70262" x="7334250" y="4657725"/>
          <p14:tracePt t="70277" x="7324725" y="4657725"/>
          <p14:tracePt t="70285" x="7324725" y="4665663"/>
          <p14:tracePt t="70301" x="7308850" y="4673600"/>
          <p14:tracePt t="70317" x="7299325" y="4683125"/>
          <p14:tracePt t="70326" x="7291388" y="4683125"/>
          <p14:tracePt t="70333" x="7283450" y="4683125"/>
          <p14:tracePt t="70341" x="7265988" y="4691063"/>
          <p14:tracePt t="70349" x="7258050" y="4699000"/>
          <p14:tracePt t="70357" x="7232650" y="4708525"/>
          <p14:tracePt t="70365" x="7205663" y="4716463"/>
          <p14:tracePt t="70373" x="7172325" y="4724400"/>
          <p14:tracePt t="70381" x="7129463" y="4741863"/>
          <p14:tracePt t="70389" x="7078663" y="4749800"/>
          <p14:tracePt t="70397" x="7035800" y="4759325"/>
          <p14:tracePt t="70406" x="6985000" y="4767263"/>
          <p14:tracePt t="70414" x="6959600" y="4767263"/>
          <p14:tracePt t="70421" x="6934200" y="4767263"/>
          <p14:tracePt t="70430" x="6908800" y="4767263"/>
          <p14:tracePt t="70437" x="6900863" y="4767263"/>
          <p14:tracePt t="70446" x="6891338" y="4767263"/>
          <p14:tracePt t="70454" x="6875463" y="4767263"/>
          <p14:tracePt t="70467" x="6865938" y="4767263"/>
          <p14:tracePt t="70473" x="6840538" y="4767263"/>
          <p14:tracePt t="70483" x="6815138" y="4767263"/>
          <p14:tracePt t="70489" x="6789738" y="4767263"/>
          <p14:tracePt t="70499" x="6756400" y="4767263"/>
          <p14:tracePt t="70507" x="6688138" y="4767263"/>
          <p14:tracePt t="70515" x="6645275" y="4767263"/>
          <p14:tracePt t="70523" x="6602413" y="4767263"/>
          <p14:tracePt t="70531" x="6569075" y="4767263"/>
          <p14:tracePt t="70539" x="6475413" y="4759325"/>
          <p14:tracePt t="70548" x="6407150" y="4759325"/>
          <p14:tracePt t="70555" x="6323013" y="4749800"/>
          <p14:tracePt t="70563" x="6237288" y="4749800"/>
          <p14:tracePt t="70571" x="6153150" y="4741863"/>
          <p14:tracePt t="70580" x="6067425" y="4741863"/>
          <p14:tracePt t="70587" x="5991225" y="4724400"/>
          <p14:tracePt t="70597" x="5864225" y="4724400"/>
          <p14:tracePt t="70603" x="5803900" y="4724400"/>
          <p14:tracePt t="70611" x="5753100" y="4724400"/>
          <p14:tracePt t="70619" x="5719763" y="4716463"/>
          <p14:tracePt t="70627" x="5676900" y="4716463"/>
          <p14:tracePt t="70635" x="5626100" y="4708525"/>
          <p14:tracePt t="70643" x="5600700" y="4708525"/>
          <p14:tracePt t="70651" x="5583238" y="4699000"/>
          <p14:tracePt t="70659" x="5565775" y="4699000"/>
          <p14:tracePt t="70667" x="5549900" y="4691063"/>
          <p14:tracePt t="70675" x="5532438" y="4673600"/>
          <p14:tracePt t="70685" x="5489575" y="4657725"/>
          <p14:tracePt t="70691" x="5464175" y="4648200"/>
          <p14:tracePt t="70699" x="5446713" y="4630738"/>
          <p14:tracePt t="70707" x="5413375" y="4614863"/>
          <p14:tracePt t="70715" x="5337175" y="4597400"/>
          <p14:tracePt t="70724" x="5276850" y="4579938"/>
          <p14:tracePt t="70731" x="5218113" y="4572000"/>
          <p14:tracePt t="70739" x="5132388" y="4564063"/>
          <p14:tracePt t="70747" x="5056188" y="4554538"/>
          <p14:tracePt t="70755" x="5013325" y="4554538"/>
          <p14:tracePt t="70764" x="4868863" y="4538663"/>
          <p14:tracePt t="70774" x="4775200" y="4538663"/>
          <p14:tracePt t="70780" x="4673600" y="4538663"/>
          <p14:tracePt t="70789" x="4605338" y="4538663"/>
          <p14:tracePt t="70798" x="4546600" y="4538663"/>
          <p14:tracePt t="70806" x="4470400" y="4538663"/>
          <p14:tracePt t="70814" x="4402138" y="4538663"/>
          <p14:tracePt t="70822" x="4316413" y="4538663"/>
          <p14:tracePt t="70831" x="4257675" y="4538663"/>
          <p14:tracePt t="70837" x="4189413" y="4538663"/>
          <p14:tracePt t="70847" x="4130675" y="4538663"/>
          <p14:tracePt t="70854" x="4095750" y="4538663"/>
          <p14:tracePt t="70862" x="4062413" y="4538663"/>
          <p14:tracePt t="70870" x="4037013" y="4538663"/>
          <p14:tracePt t="70877" x="4011613" y="4538663"/>
          <p14:tracePt t="70887" x="3976688" y="4538663"/>
          <p14:tracePt t="70899" x="3935413" y="4538663"/>
          <p14:tracePt t="70902" x="3892550" y="4538663"/>
          <p14:tracePt t="70910" x="3824288" y="4538663"/>
          <p14:tracePt t="70918" x="3781425" y="4538663"/>
          <p14:tracePt t="70926" x="3705225" y="4546600"/>
          <p14:tracePt t="70934" x="3646488" y="4546600"/>
          <p14:tracePt t="70942" x="3586163" y="4546600"/>
          <p14:tracePt t="70949" x="3560763" y="4546600"/>
          <p14:tracePt t="70957" x="3517900" y="4546600"/>
          <p14:tracePt t="70965" x="3467100" y="4554538"/>
          <p14:tracePt t="70973" x="3441700" y="4554538"/>
          <p14:tracePt t="70981" x="3408363" y="4564063"/>
          <p14:tracePt t="70989" x="3373438" y="4564063"/>
          <p14:tracePt t="70998" x="3348038" y="4564063"/>
          <p14:tracePt t="71006" x="3314700" y="4572000"/>
          <p14:tracePt t="71014" x="3289300" y="4572000"/>
          <p14:tracePt t="71022" x="3263900" y="4579938"/>
          <p14:tracePt t="71030" x="3228975" y="4589463"/>
          <p14:tracePt t="71040" x="3170238" y="4589463"/>
          <p14:tracePt t="71047" x="3135313" y="4597400"/>
          <p14:tracePt t="71055" x="3094038" y="4605338"/>
          <p14:tracePt t="71064" x="3067050" y="4614863"/>
          <p14:tracePt t="71071" x="3051175" y="4622800"/>
          <p14:tracePt t="71081" x="3025775" y="4630738"/>
          <p14:tracePt t="71087" x="3000375" y="4630738"/>
          <p14:tracePt t="71097" x="2982913" y="4640263"/>
          <p14:tracePt t="71103" x="2982913" y="4648200"/>
          <p14:tracePt t="71112" x="2965450" y="4648200"/>
          <p14:tracePt t="71119" x="2957513" y="4648200"/>
          <p14:tracePt t="71135" x="2949575" y="4648200"/>
          <p14:tracePt t="71152" x="2932113" y="4657725"/>
          <p14:tracePt t="71168" x="2932113" y="4665663"/>
          <p14:tracePt t="71184" x="2932113" y="4673600"/>
          <p14:tracePt t="71208" x="2932113" y="4683125"/>
          <p14:tracePt t="71215" x="2932113" y="4691063"/>
          <p14:tracePt t="71231" x="2932113" y="4708525"/>
          <p14:tracePt t="71240" x="2932113" y="4724400"/>
          <p14:tracePt t="71248" x="2932113" y="4733925"/>
          <p14:tracePt t="71256" x="2949575" y="4749800"/>
          <p14:tracePt t="71264" x="2957513" y="4767263"/>
          <p14:tracePt t="71272" x="2982913" y="4792663"/>
          <p14:tracePt t="71280" x="3025775" y="4827588"/>
          <p14:tracePt t="71287" x="3041650" y="4852988"/>
          <p14:tracePt t="71295" x="3094038" y="4886325"/>
          <p14:tracePt t="71305" x="3127375" y="4903788"/>
          <p14:tracePt t="71311" x="3170238" y="4929188"/>
          <p14:tracePt t="71321" x="3203575" y="4954588"/>
          <p14:tracePt t="71327" x="3254375" y="4972050"/>
          <p14:tracePt t="71337" x="3279775" y="4987925"/>
          <p14:tracePt t="71343" x="3297238" y="5005388"/>
          <p14:tracePt t="71353" x="3330575" y="5022850"/>
          <p14:tracePt t="71361" x="3382963" y="5038725"/>
          <p14:tracePt t="71369" x="3433763" y="5064125"/>
          <p14:tracePt t="71377" x="3459163" y="5073650"/>
          <p14:tracePt t="71385" x="3509963" y="5081588"/>
          <p14:tracePt t="71393" x="3594100" y="5091113"/>
          <p14:tracePt t="71401" x="3654425" y="5099050"/>
          <p14:tracePt t="71409" x="3697288" y="5099050"/>
          <p14:tracePt t="71418" x="3756025" y="5099050"/>
          <p14:tracePt t="71426" x="3857625" y="5116513"/>
          <p14:tracePt t="71434" x="3943350" y="5116513"/>
          <p14:tracePt t="71441" x="3986213" y="5116513"/>
          <p14:tracePt t="71449" x="4062413" y="5124450"/>
          <p14:tracePt t="71457" x="4105275" y="5124450"/>
          <p14:tracePt t="71465" x="4146550" y="5132388"/>
          <p14:tracePt t="71473" x="4181475" y="5141913"/>
          <p14:tracePt t="71481" x="4257675" y="5149850"/>
          <p14:tracePt t="71489" x="4283075" y="5149850"/>
          <p14:tracePt t="71497" x="4333875" y="5157788"/>
          <p14:tracePt t="71505" x="4384675" y="5157788"/>
          <p14:tracePt t="71514" x="4435475" y="5167313"/>
          <p14:tracePt t="71522" x="4478338" y="5167313"/>
          <p14:tracePt t="71532" x="4513263" y="5167313"/>
          <p14:tracePt t="71538" x="4554538" y="5167313"/>
          <p14:tracePt t="71547" x="4605338" y="5167313"/>
          <p14:tracePt t="71554" x="4691063" y="5167313"/>
          <p14:tracePt t="71562" x="4741863" y="5167313"/>
          <p14:tracePt t="71570" x="4802188" y="5175250"/>
          <p14:tracePt t="71578" x="4852988" y="5175250"/>
          <p14:tracePt t="71586" x="4903788" y="5175250"/>
          <p14:tracePt t="71594" x="4946650" y="5175250"/>
          <p14:tracePt t="71601" x="5005388" y="5175250"/>
          <p14:tracePt t="71609" x="5056188" y="5175250"/>
          <p14:tracePt t="71619" x="5116513" y="5175250"/>
          <p14:tracePt t="71628" x="5157788" y="5175250"/>
          <p14:tracePt t="71635" x="5243513" y="5175250"/>
          <p14:tracePt t="71643" x="5276850" y="5175250"/>
          <p14:tracePt t="71651" x="5319713" y="5175250"/>
          <p14:tracePt t="71659" x="5362575" y="5175250"/>
          <p14:tracePt t="71667" x="5413375" y="5175250"/>
          <p14:tracePt t="71675" x="5472113" y="5167313"/>
          <p14:tracePt t="71683" x="5532438" y="5157788"/>
          <p14:tracePt t="71691" x="5583238" y="5157788"/>
          <p14:tracePt t="71699" x="5641975" y="5149850"/>
          <p14:tracePt t="71707" x="5710238" y="5124450"/>
          <p14:tracePt t="71715" x="5761038" y="5124450"/>
          <p14:tracePt t="71724" x="5829300" y="5106988"/>
          <p14:tracePt t="71731" x="5854700" y="5099050"/>
          <p14:tracePt t="71739" x="5889625" y="5091113"/>
          <p14:tracePt t="71748" x="5922963" y="5073650"/>
          <p14:tracePt t="71756" x="5957888" y="5064125"/>
          <p14:tracePt t="71763" x="5973763" y="5056188"/>
          <p14:tracePt t="71772" x="6008688" y="5038725"/>
          <p14:tracePt t="71781" x="6034088" y="5022850"/>
          <p14:tracePt t="71789" x="6067425" y="5005388"/>
          <p14:tracePt t="71798" x="6102350" y="4987925"/>
          <p14:tracePt t="71804" x="6118225" y="4979988"/>
          <p14:tracePt t="71812" x="6169025" y="4954588"/>
          <p14:tracePt t="71820" x="6211888" y="4929188"/>
          <p14:tracePt t="71828" x="6229350" y="4919663"/>
          <p14:tracePt t="71836" x="6262688" y="4894263"/>
          <p14:tracePt t="71844" x="6288088" y="4868863"/>
          <p14:tracePt t="71852" x="6305550" y="4852988"/>
          <p14:tracePt t="71860" x="6313488" y="4835525"/>
          <p14:tracePt t="71884" x="6313488" y="4827588"/>
          <p14:tracePt t="71900" x="6313488" y="4810125"/>
          <p14:tracePt t="71910" x="6313488" y="4792663"/>
          <p14:tracePt t="71926" x="6305550" y="4784725"/>
          <p14:tracePt t="71935" x="6288088" y="4767263"/>
          <p14:tracePt t="71941" x="6272213" y="4749800"/>
          <p14:tracePt t="71949" x="6254750" y="4741863"/>
          <p14:tracePt t="71957" x="6194425" y="4724400"/>
          <p14:tracePt t="71965" x="6153150" y="4708525"/>
          <p14:tracePt t="71973" x="6059488" y="4699000"/>
          <p14:tracePt t="71981" x="6016625" y="4691063"/>
          <p14:tracePt t="71989" x="5889625" y="4673600"/>
          <p14:tracePt t="71997" x="5803900" y="4665663"/>
          <p14:tracePt t="72005" x="5676900" y="4657725"/>
          <p14:tracePt t="72013" x="5600700" y="4648200"/>
          <p14:tracePt t="72022" x="5497513" y="4630738"/>
          <p14:tracePt t="72031" x="5413375" y="4630738"/>
          <p14:tracePt t="72038" x="5353050" y="4630738"/>
          <p14:tracePt t="72048" x="5243513" y="4622800"/>
          <p14:tracePt t="72054" x="5157788" y="4622800"/>
          <p14:tracePt t="72062" x="5073650" y="4622800"/>
          <p14:tracePt t="72070" x="5038725" y="4622800"/>
          <p14:tracePt t="72078" x="4979988" y="4622800"/>
          <p14:tracePt t="72086" x="4860925" y="4622800"/>
          <p14:tracePt t="72094" x="4792663" y="4622800"/>
          <p14:tracePt t="72102" x="4716463" y="4622800"/>
          <p14:tracePt t="72110" x="4630738" y="4622800"/>
          <p14:tracePt t="72117" x="4579938" y="4622800"/>
          <p14:tracePt t="72126" x="4529138" y="4622800"/>
          <p14:tracePt t="72134" x="4445000" y="4622800"/>
          <p14:tracePt t="72142" x="4394200" y="4622800"/>
          <p14:tracePt t="72152" x="4308475" y="4622800"/>
          <p14:tracePt t="72158" x="4249738" y="4622800"/>
          <p14:tracePt t="72167" x="4206875" y="4622800"/>
          <p14:tracePt t="72173" x="4113213" y="4614863"/>
          <p14:tracePt t="72183" x="4087813" y="4605338"/>
          <p14:tracePt t="72189" x="4011613" y="4589463"/>
          <p14:tracePt t="72199" x="3976688" y="4589463"/>
          <p14:tracePt t="72207" x="3943350" y="4589463"/>
          <p14:tracePt t="72215" x="3892550" y="4589463"/>
          <p14:tracePt t="72224" x="3857625" y="4589463"/>
          <p14:tracePt t="72231" x="3816350" y="4589463"/>
          <p14:tracePt t="72239" x="3781425" y="4589463"/>
          <p14:tracePt t="72247" x="3738563" y="4589463"/>
          <p14:tracePt t="72256" x="3697288" y="4589463"/>
          <p14:tracePt t="72264" x="3662363" y="4589463"/>
          <p14:tracePt t="72272" x="3603625" y="4589463"/>
          <p14:tracePt t="72280" x="3578225" y="4589463"/>
          <p14:tracePt t="72287" x="3535363" y="4589463"/>
          <p14:tracePt t="72296" x="3502025" y="4589463"/>
          <p14:tracePt t="72303" x="3475038" y="4589463"/>
          <p14:tracePt t="72311" x="3449638" y="4589463"/>
          <p14:tracePt t="72319" x="3416300" y="4589463"/>
          <p14:tracePt t="72327" x="3390900" y="4589463"/>
          <p14:tracePt t="72335" x="3373438" y="4589463"/>
          <p14:tracePt t="72343" x="3348038" y="4589463"/>
          <p14:tracePt t="72351" x="3322638" y="4589463"/>
          <p14:tracePt t="72359" x="3305175" y="4589463"/>
          <p14:tracePt t="72367" x="3279775" y="4605338"/>
          <p14:tracePt t="72376" x="3246438" y="4614863"/>
          <p14:tracePt t="72384" x="3221038" y="4630738"/>
          <p14:tracePt t="72391" x="3195638" y="4640263"/>
          <p14:tracePt t="72399" x="3178175" y="4648200"/>
          <p14:tracePt t="72408" x="3160713" y="4665663"/>
          <p14:tracePt t="72415" x="3144838" y="4673600"/>
          <p14:tracePt t="72432" x="3144838" y="4683125"/>
          <p14:tracePt t="72442" x="3144838" y="4691063"/>
          <p14:tracePt t="72448" x="3144838" y="4699000"/>
          <p14:tracePt t="72464" x="3144838" y="4716463"/>
          <p14:tracePt t="72474" x="3152775" y="4733925"/>
          <p14:tracePt t="72481" x="3160713" y="4741863"/>
          <p14:tracePt t="72489" x="3178175" y="4759325"/>
          <p14:tracePt t="72497" x="3195638" y="4775200"/>
          <p14:tracePt t="72506" x="3221038" y="4802188"/>
          <p14:tracePt t="72514" x="3246438" y="4818063"/>
          <p14:tracePt t="72521" x="3305175" y="4835525"/>
          <p14:tracePt t="72530" x="3390900" y="4868863"/>
          <p14:tracePt t="72537" x="3492500" y="4903788"/>
          <p14:tracePt t="72547" x="3568700" y="4919663"/>
          <p14:tracePt t="72554" x="3654425" y="4954588"/>
          <p14:tracePt t="72562" x="3748088" y="4972050"/>
          <p14:tracePt t="72570" x="3832225" y="4997450"/>
          <p14:tracePt t="72578" x="3908425" y="5022850"/>
          <p14:tracePt t="72586" x="3951288" y="5030788"/>
          <p14:tracePt t="72593" x="4027488" y="5038725"/>
          <p14:tracePt t="72601" x="4087813" y="5048250"/>
          <p14:tracePt t="72609" x="4130675" y="5064125"/>
          <p14:tracePt t="72618" x="4164013" y="5073650"/>
          <p14:tracePt t="72625" x="4206875" y="5073650"/>
          <p14:tracePt t="72633" x="4283075" y="5073650"/>
          <p14:tracePt t="72641" x="4341813" y="5073650"/>
          <p14:tracePt t="72649" x="4394200" y="5073650"/>
          <p14:tracePt t="72658" x="4470400" y="5073650"/>
          <p14:tracePt t="72665" x="4564063" y="5073650"/>
          <p14:tracePt t="72674" x="4648200" y="5073650"/>
          <p14:tracePt t="72682" x="4724400" y="5073650"/>
          <p14:tracePt t="72690" x="4810125" y="5073650"/>
          <p14:tracePt t="72698" x="4868863" y="5073650"/>
          <p14:tracePt t="72708" x="4894263" y="5073650"/>
          <p14:tracePt t="72715" x="4919663" y="5073650"/>
          <p14:tracePt t="72722" x="4954588" y="5073650"/>
          <p14:tracePt t="72731" x="4979988" y="5073650"/>
          <p14:tracePt t="72740" x="4997450" y="5073650"/>
          <p14:tracePt t="72748" x="5022850" y="5073650"/>
          <p14:tracePt t="72756" x="5056188" y="5073650"/>
          <p14:tracePt t="72765" x="5099050" y="5073650"/>
          <p14:tracePt t="72772" x="5141913" y="5073650"/>
          <p14:tracePt t="72781" x="5226050" y="5073650"/>
          <p14:tracePt t="72788" x="5286375" y="5064125"/>
          <p14:tracePt t="72798" x="5327650" y="5064125"/>
          <p14:tracePt t="72804" x="5430838" y="5064125"/>
          <p14:tracePt t="72813" x="5481638" y="5064125"/>
          <p14:tracePt t="72820" x="5540375" y="5064125"/>
          <p14:tracePt t="72827" x="5583238" y="5064125"/>
          <p14:tracePt t="72836" x="5626100" y="5064125"/>
          <p14:tracePt t="72844" x="5641975" y="5064125"/>
          <p14:tracePt t="72852" x="5676900" y="5064125"/>
          <p14:tracePt t="72859" x="5684838" y="5064125"/>
          <p14:tracePt t="72868" x="5710238" y="5064125"/>
          <p14:tracePt t="72882" x="5745163" y="5064125"/>
          <p14:tracePt t="72883" x="5770563" y="5064125"/>
          <p14:tracePt t="72891" x="5788025" y="5064125"/>
          <p14:tracePt t="72899" x="5803900" y="5064125"/>
          <p14:tracePt t="72907" x="5821363" y="5064125"/>
          <p14:tracePt t="72915" x="5846763" y="5064125"/>
          <p14:tracePt t="72924" x="5854700" y="5064125"/>
          <p14:tracePt t="72985" x="5864225" y="5064125"/>
          <p14:tracePt t="72991" x="5864225" y="5056188"/>
          <p14:tracePt t="72999" x="5880100" y="5038725"/>
          <p14:tracePt t="73007" x="5897563" y="5030788"/>
          <p14:tracePt t="73017" x="5905500" y="5022850"/>
          <p14:tracePt t="73033" x="5915025" y="5013325"/>
          <p14:tracePt t="73041" x="5922963" y="5005388"/>
          <p14:tracePt t="73138" x="5922963" y="4987925"/>
          <p14:tracePt t="73147" x="5922963" y="4979988"/>
          <p14:tracePt t="73154" x="5922963" y="4962525"/>
          <p14:tracePt t="73161" x="5932488" y="4954588"/>
          <p14:tracePt t="73185" x="5932488" y="4946650"/>
          <p14:tracePt t="73193" x="5932488" y="4937125"/>
          <p14:tracePt t="73259" x="5932488" y="4929188"/>
          <p14:tracePt t="74130" x="5932488" y="4937125"/>
          <p14:tracePt t="74492" x="5940425" y="4937125"/>
          <p14:tracePt t="74500" x="5948363" y="4937125"/>
          <p14:tracePt t="74508" x="5973763" y="4937125"/>
          <p14:tracePt t="74515" x="5999163" y="4937125"/>
          <p14:tracePt t="74523" x="6016625" y="4946650"/>
          <p14:tracePt t="74531" x="6042025" y="4946650"/>
          <p14:tracePt t="74539" x="6059488" y="4946650"/>
          <p14:tracePt t="74547" x="6067425" y="4946650"/>
          <p14:tracePt t="74555" x="6084888" y="4946650"/>
          <p14:tracePt t="74563" x="6102350" y="4946650"/>
          <p14:tracePt t="74571" x="6110288" y="4946650"/>
          <p14:tracePt t="74579" x="6127750" y="4946650"/>
          <p14:tracePt t="74587" x="6143625" y="4946650"/>
          <p14:tracePt t="74595" x="6161088" y="4946650"/>
          <p14:tracePt t="74603" x="6186488" y="4946650"/>
          <p14:tracePt t="74612" x="6194425" y="4946650"/>
          <p14:tracePt t="74619" x="6211888" y="4946650"/>
          <p14:tracePt t="74627" x="6229350" y="4946650"/>
          <p14:tracePt t="74635" x="6237288" y="4946650"/>
          <p14:tracePt t="74643" x="6246813" y="4946650"/>
          <p14:tracePt t="74651" x="6254750" y="4937125"/>
          <p14:tracePt t="74659" x="6262688" y="4937125"/>
          <p14:tracePt t="74667" x="6280150" y="4929188"/>
          <p14:tracePt t="74675" x="6288088" y="4929188"/>
          <p14:tracePt t="74830" x="6288088" y="4919663"/>
          <p14:tracePt t="74838" x="6297613" y="4911725"/>
          <p14:tracePt t="74854" x="6297613" y="4903788"/>
          <p14:tracePt t="74862" x="6305550" y="4894263"/>
          <p14:tracePt t="74878" x="6313488" y="4894263"/>
          <p14:tracePt t="74886" x="6313488" y="4911725"/>
          <p14:tracePt t="74894" x="6313488" y="4946650"/>
          <p14:tracePt t="74902" x="6313488" y="4979988"/>
          <p14:tracePt t="74910" x="6305550" y="5005388"/>
          <p14:tracePt t="75215" x="6297613" y="4997450"/>
          <p14:tracePt t="75346" x="6297613" y="4987925"/>
          <p14:tracePt t="75417" x="6297613" y="4997450"/>
          <p14:tracePt t="75433" x="6297613" y="5005388"/>
          <p14:tracePt t="75449" x="6288088" y="5005388"/>
          <p14:tracePt t="75458" x="6288088" y="5013325"/>
          <p14:tracePt t="75466" x="6288088" y="5022850"/>
          <p14:tracePt t="75482" x="6280150" y="5030788"/>
          <p14:tracePt t="75490" x="6272213" y="5048250"/>
          <p14:tracePt t="75505" x="6272213" y="5056188"/>
          <p14:tracePt t="75556" x="6280150" y="5064125"/>
          <p14:tracePt t="75597" x="6272213" y="5064125"/>
          <p14:tracePt t="75604" x="6254750" y="5056188"/>
          <p14:tracePt t="75612" x="6237288" y="5056188"/>
          <p14:tracePt t="75619" x="6221413" y="5030788"/>
          <p14:tracePt t="75627" x="6221413" y="5013325"/>
          <p14:tracePt t="75635" x="6211888" y="4997450"/>
          <p14:tracePt t="75643" x="6194425" y="4987925"/>
          <p14:tracePt t="75651" x="6186488" y="4972050"/>
          <p14:tracePt t="75659" x="6169025" y="4946650"/>
          <p14:tracePt t="75667" x="6161088" y="4919663"/>
          <p14:tracePt t="75675" x="6143625" y="4911725"/>
          <p14:tracePt t="75683" x="6135688" y="4886325"/>
          <p14:tracePt t="75691" x="6127750" y="4868863"/>
          <p14:tracePt t="75699" x="6110288" y="4852988"/>
          <p14:tracePt t="75707" x="6102350" y="4843463"/>
          <p14:tracePt t="75715" x="6092825" y="4827588"/>
          <p14:tracePt t="75723" x="6084888" y="4802188"/>
          <p14:tracePt t="75731" x="6076950" y="4775200"/>
          <p14:tracePt t="75742" x="6076950" y="4767263"/>
          <p14:tracePt t="75748" x="6067425" y="4749800"/>
          <p14:tracePt t="75755" x="6059488" y="4724400"/>
          <p14:tracePt t="75763" x="6042025" y="4691063"/>
          <p14:tracePt t="75771" x="6042025" y="4683125"/>
          <p14:tracePt t="75780" x="6034088" y="4657725"/>
          <p14:tracePt t="75788" x="6016625" y="4640263"/>
          <p14:tracePt t="75798" x="6008688" y="4614863"/>
          <p14:tracePt t="75804" x="5999163" y="4597400"/>
          <p14:tracePt t="75815" x="5991225" y="4579938"/>
          <p14:tracePt t="75822" x="5983288" y="4572000"/>
          <p14:tracePt t="75831" x="5973763" y="4554538"/>
          <p14:tracePt t="75838" x="5965825" y="4554538"/>
          <p14:tracePt t="75847" x="5957888" y="4538663"/>
          <p14:tracePt t="75854" x="5948363" y="4521200"/>
          <p14:tracePt t="75862" x="5932488" y="4503738"/>
          <p14:tracePt t="75869" x="5915025" y="4503738"/>
          <p14:tracePt t="75878" x="5897563" y="4478338"/>
          <p14:tracePt t="75886" x="5854700" y="4427538"/>
          <p14:tracePt t="75894" x="5829300" y="4402138"/>
          <p14:tracePt t="75902" x="5795963" y="4376738"/>
          <p14:tracePt t="75910" x="5745163" y="4359275"/>
          <p14:tracePt t="75919" x="5651500" y="4325938"/>
          <p14:tracePt t="75926" x="5549900" y="4300538"/>
          <p14:tracePt t="75933" x="5456238" y="4291013"/>
          <p14:tracePt t="75941" x="5311775" y="4291013"/>
          <p14:tracePt t="75949" x="5005388" y="4316413"/>
          <p14:tracePt t="75957" x="4894263" y="4351338"/>
          <p14:tracePt t="75965" x="4775200" y="4394200"/>
          <p14:tracePt t="76200" x="4775200" y="4384675"/>
          <p14:tracePt t="76208" x="4775200" y="4368800"/>
          <p14:tracePt t="76216" x="4775200" y="4359275"/>
          <p14:tracePt t="76224" x="4775200" y="4341813"/>
          <p14:tracePt t="76231" x="4775200" y="4333875"/>
          <p14:tracePt t="76240" x="4775200" y="4316413"/>
          <p14:tracePt t="76248" x="4775200" y="4300538"/>
          <p14:tracePt t="76256" x="4775200" y="4283075"/>
          <p14:tracePt t="76266" x="4767263" y="4257675"/>
          <p14:tracePt t="76272" x="4749800" y="4214813"/>
          <p14:tracePt t="76281" x="4733925" y="4164013"/>
          <p14:tracePt t="76287" x="4708525" y="4079875"/>
          <p14:tracePt t="76297" x="4673600" y="3960813"/>
          <p14:tracePt t="76303" x="4648200" y="3857625"/>
          <p14:tracePt t="76314" x="4622800" y="3697288"/>
          <p14:tracePt t="76319" x="4605338" y="3662363"/>
          <p14:tracePt t="76329" x="4564063" y="3568700"/>
          <p14:tracePt t="76335" x="4538663" y="3502025"/>
          <p14:tracePt t="76343" x="4513263" y="3433763"/>
          <p14:tracePt t="76353" x="4452938" y="3314700"/>
          <p14:tracePt t="76359" x="4419600" y="3228975"/>
          <p14:tracePt t="76369" x="4376738" y="3152775"/>
          <p14:tracePt t="76376" x="4341813" y="3101975"/>
          <p14:tracePt t="76386" x="4283075" y="2982913"/>
          <p14:tracePt t="76391" x="4265613" y="2922588"/>
          <p14:tracePt t="76401" x="4189413" y="2787650"/>
          <p14:tracePt t="76409" x="4171950" y="2736850"/>
          <p14:tracePt t="76417" x="4113213" y="2608263"/>
          <p14:tracePt t="76426" x="4070350" y="2516188"/>
          <p14:tracePt t="76433" x="4019550" y="2413000"/>
          <p14:tracePt t="76442" x="3951288" y="2243138"/>
          <p14:tracePt t="76449" x="3925888" y="2166938"/>
          <p14:tracePt t="76457" x="3875088" y="2022475"/>
          <p14:tracePt t="76466" x="3849688" y="1928813"/>
          <p14:tracePt t="76473" x="3841750" y="1835150"/>
          <p14:tracePt t="76482" x="3832225" y="1741488"/>
          <p14:tracePt t="76489" x="3832225" y="1690688"/>
          <p14:tracePt t="76498" x="3816350" y="1631950"/>
          <p14:tracePt t="76505" x="3816350" y="1571625"/>
          <p14:tracePt t="76513" x="3806825" y="1520825"/>
          <p14:tracePt t="76521" x="3806825" y="1411288"/>
          <p14:tracePt t="76529" x="3806825" y="1368425"/>
          <p14:tracePt t="76537" x="3806825" y="1325563"/>
          <p14:tracePt t="76545" x="3806825" y="1282700"/>
          <p14:tracePt t="76553" x="3806825" y="1257300"/>
          <p14:tracePt t="76561" x="3798888" y="1223963"/>
          <p14:tracePt t="76569" x="3781425" y="1163638"/>
          <p14:tracePt t="76577" x="3763963" y="1112838"/>
          <p14:tracePt t="76585" x="3730625" y="1054100"/>
          <p14:tracePt t="76593" x="3722688" y="1019175"/>
          <p14:tracePt t="76601" x="3697288" y="985838"/>
          <p14:tracePt t="76609" x="3679825" y="960438"/>
          <p14:tracePt t="76617" x="3662363" y="935038"/>
          <p14:tracePt t="76625" x="3646488" y="909638"/>
          <p14:tracePt t="76635" x="3619500" y="884238"/>
          <p14:tracePt t="76641" x="3611563" y="866775"/>
          <p14:tracePt t="76651" x="3586163" y="841375"/>
          <p14:tracePt t="76657" x="3560763" y="823913"/>
          <p14:tracePt t="76667" x="3527425" y="808038"/>
          <p14:tracePt t="76675" x="3509963" y="790575"/>
          <p14:tracePt t="76683" x="3484563" y="781050"/>
          <p14:tracePt t="76691" x="3475038" y="773113"/>
          <p14:tracePt t="76699" x="3459163" y="773113"/>
          <p14:tracePt t="76708" x="3441700" y="773113"/>
          <p14:tracePt t="76715" x="3398838" y="773113"/>
          <p14:tracePt t="76724" x="3382963" y="781050"/>
          <p14:tracePt t="76731" x="3365500" y="798513"/>
          <p14:tracePt t="76740" x="3305175" y="858838"/>
          <p14:tracePt t="76749" x="3238500" y="935038"/>
          <p14:tracePt t="76756" x="3170238" y="1044575"/>
          <p14:tracePt t="76764" x="3109913" y="1147763"/>
          <p14:tracePt t="76772" x="3025775" y="1317625"/>
          <p14:tracePt t="76781" x="2982913" y="1436688"/>
          <p14:tracePt t="76787" x="2932113" y="1606550"/>
          <p14:tracePt t="76797" x="2922588" y="1708150"/>
          <p14:tracePt t="76803" x="2897188" y="1819275"/>
          <p14:tracePt t="76812" x="2897188" y="2014538"/>
          <p14:tracePt t="76819" x="2897188" y="2124075"/>
          <p14:tracePt t="76828" x="2897188" y="2209800"/>
          <p14:tracePt t="76835" x="2922588" y="2397125"/>
          <p14:tracePt t="76843" x="2949575" y="2481263"/>
          <p14:tracePt t="76851" x="2982913" y="2557463"/>
          <p14:tracePt t="76859" x="2990850" y="2617788"/>
          <p14:tracePt t="76867" x="3000375" y="2668588"/>
          <p14:tracePt t="76875" x="3008313" y="2752725"/>
          <p14:tracePt t="76883" x="3016250" y="2787650"/>
          <p14:tracePt t="76892" x="3016250" y="2830513"/>
          <p14:tracePt t="76900" x="3016250" y="2863850"/>
          <p14:tracePt t="76908" x="3016250" y="2906713"/>
          <p14:tracePt t="76917" x="3016250" y="2932113"/>
          <p14:tracePt t="76924" x="3016250" y="2974975"/>
          <p14:tracePt t="76931" x="3016250" y="3008313"/>
          <p14:tracePt t="76940" x="3008313" y="3041650"/>
          <p14:tracePt t="76950" x="3000375" y="3076575"/>
          <p14:tracePt t="76958" x="2974975" y="3109913"/>
          <p14:tracePt t="76966" x="2965450" y="3135313"/>
          <p14:tracePt t="76974" x="2940050" y="3170238"/>
          <p14:tracePt t="76983" x="2889250" y="3238500"/>
          <p14:tracePt t="76989" x="2863850" y="3263900"/>
          <p14:tracePt t="76998" x="2820988" y="3297238"/>
          <p14:tracePt t="77006" x="2787650" y="3314700"/>
          <p14:tracePt t="77014" x="2752725" y="3322638"/>
          <p14:tracePt t="77022" x="2719388" y="3348038"/>
          <p14:tracePt t="77031" x="2693988" y="3355975"/>
          <p14:tracePt t="77038" x="2676525" y="3365500"/>
          <p14:tracePt t="77047" x="2651125" y="3373438"/>
          <p14:tracePt t="77054" x="2633663" y="3382963"/>
          <p14:tracePt t="77062" x="2625725" y="3382963"/>
          <p14:tracePt t="77070" x="2608263" y="3390900"/>
          <p14:tracePt t="77078" x="2582863" y="3390900"/>
          <p14:tracePt t="77086" x="2566988" y="3390900"/>
          <p14:tracePt t="77094" x="2532063" y="3390900"/>
          <p14:tracePt t="77115" x="2430463" y="3390900"/>
          <p14:tracePt t="77118" x="2371725" y="3398838"/>
          <p14:tracePt t="77126" x="2319338" y="3398838"/>
          <p14:tracePt t="77134" x="2268538" y="3398838"/>
          <p14:tracePt t="77142" x="2243138" y="3398838"/>
          <p14:tracePt t="77150" x="2217738" y="3398838"/>
          <p14:tracePt t="77158" x="2200275" y="3382963"/>
          <p14:tracePt t="77167" x="2200275" y="3365500"/>
          <p14:tracePt t="77174" x="2192338" y="3340100"/>
          <p14:tracePt t="77183" x="2192338" y="3289300"/>
          <p14:tracePt t="77190" x="2192338" y="3203575"/>
          <p14:tracePt t="77198" x="2184400" y="3109913"/>
          <p14:tracePt t="77208" x="2174875" y="3000375"/>
          <p14:tracePt t="77216" x="2149475" y="2855913"/>
          <p14:tracePt t="77224" x="2149475" y="2744788"/>
          <p14:tracePt t="77231" x="2124075" y="2643188"/>
          <p14:tracePt t="77240" x="2116138" y="2532063"/>
          <p14:tracePt t="77248" x="2098675" y="2328863"/>
          <p14:tracePt t="77256" x="2073275" y="2166938"/>
          <p14:tracePt t="77264" x="2065338" y="2014538"/>
          <p14:tracePt t="77272" x="2039938" y="1885950"/>
          <p14:tracePt t="77282" x="1997075" y="1682750"/>
          <p14:tracePt t="77288" x="1963738" y="1546225"/>
          <p14:tracePt t="77298" x="1928813" y="1411288"/>
          <p14:tracePt t="77304" x="1903413" y="1317625"/>
          <p14:tracePt t="77314" x="1860550" y="1173163"/>
          <p14:tracePt t="77319" x="1835150" y="1096963"/>
          <p14:tracePt t="77328" x="1819275" y="1036638"/>
          <p14:tracePt t="77336" x="1809750" y="1011238"/>
          <p14:tracePt t="77345" x="1801813" y="985838"/>
          <p14:tracePt t="77352" x="1801813" y="977900"/>
          <p14:tracePt t="77360" x="1793875" y="968375"/>
          <p14:tracePt t="77455" x="1793875" y="977900"/>
          <p14:tracePt t="77463" x="1793875" y="985838"/>
          <p14:tracePt t="77471" x="1809750" y="1011238"/>
          <p14:tracePt t="77481" x="1852613" y="1062038"/>
          <p14:tracePt t="77487" x="1920875" y="1112838"/>
          <p14:tracePt t="77497" x="1979613" y="1147763"/>
          <p14:tracePt t="77503" x="2047875" y="1173163"/>
          <p14:tracePt t="77514" x="2217738" y="1241425"/>
          <p14:tracePt t="77521" x="2371725" y="1292225"/>
          <p14:tracePt t="77529" x="2676525" y="1343025"/>
          <p14:tracePt t="77537" x="2820988" y="1376363"/>
          <p14:tracePt t="77546" x="3084513" y="1436688"/>
          <p14:tracePt t="77553" x="3263900" y="1495425"/>
          <p14:tracePt t="77561" x="3552825" y="1674813"/>
          <p14:tracePt t="77569" x="3654425" y="1776413"/>
          <p14:tracePt t="77577" x="3697288" y="1844675"/>
          <p14:tracePt t="77585" x="3722688" y="1946275"/>
          <p14:tracePt t="77740" x="3722688" y="1928813"/>
          <p14:tracePt t="77746" x="3722688" y="1878013"/>
          <p14:tracePt t="77754" x="3722688" y="1844675"/>
          <p14:tracePt t="77764" x="3713163" y="1809750"/>
          <p14:tracePt t="77770" x="3713163" y="1766888"/>
          <p14:tracePt t="77783" x="3713163" y="1751013"/>
          <p14:tracePt t="77786" x="3722688" y="1751013"/>
          <p14:tracePt t="77798" x="3730625" y="1751013"/>
          <p14:tracePt t="77803" x="3748088" y="1741488"/>
          <p14:tracePt t="77811" x="3781425" y="1733550"/>
          <p14:tracePt t="77819" x="3832225" y="1733550"/>
          <p14:tracePt t="77827" x="3951288" y="1733550"/>
          <p14:tracePt t="77835" x="4062413" y="1733550"/>
          <p14:tracePt t="77844" x="4171950" y="1751013"/>
          <p14:tracePt t="77851" x="4368800" y="1819275"/>
          <p14:tracePt t="77859" x="4521200" y="1870075"/>
          <p14:tracePt t="77867" x="4868863" y="1997075"/>
          <p14:tracePt t="77875" x="4997450" y="2030413"/>
          <p14:tracePt t="77897" x="5641975" y="2217738"/>
          <p14:tracePt t="77899" x="5957888" y="2303463"/>
          <p14:tracePt t="77907" x="6237288" y="2371725"/>
          <p14:tracePt t="77915" x="6407150" y="2413000"/>
          <p14:tracePt t="77923" x="6756400" y="2524125"/>
          <p14:tracePt t="77931" x="6985000" y="2582863"/>
          <p14:tracePt t="77939" x="7164388" y="2633663"/>
          <p14:tracePt t="77949" x="7283450" y="2668588"/>
          <p14:tracePt t="77956" x="7453313" y="2736850"/>
          <p14:tracePt t="77964" x="7572375" y="2787650"/>
          <p14:tracePt t="77971" x="7699375" y="2830513"/>
          <p14:tracePt t="77980" x="7800975" y="2863850"/>
          <p14:tracePt t="77987" x="7877175" y="2897188"/>
          <p14:tracePt t="77997" x="7980363" y="2932113"/>
          <p14:tracePt t="78003" x="8150225" y="2982913"/>
          <p14:tracePt t="78012" x="8251825" y="3008313"/>
          <p14:tracePt t="78019" x="8328025" y="3025775"/>
          <p14:tracePt t="78027" x="8464550" y="3067050"/>
          <p14:tracePt t="78036" x="8566150" y="3084513"/>
          <p14:tracePt t="78044" x="8667750" y="3101975"/>
          <p14:tracePt t="78051" x="8743950" y="3119438"/>
          <p14:tracePt t="78062" x="8863013" y="3144838"/>
          <p14:tracePt t="78069" x="8956675" y="3152775"/>
          <p14:tracePt t="78077" x="9032875" y="3160713"/>
          <p14:tracePt t="78086" x="9136063" y="317817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">
            <a:extLst>
              <a:ext uri="{FF2B5EF4-FFF2-40B4-BE49-F238E27FC236}">
                <a16:creationId xmlns:a16="http://schemas.microsoft.com/office/drawing/2014/main" id="{6B027FC6-C096-4BA6-A30E-772CD06B2A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908050"/>
            <a:ext cx="7667625" cy="415448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en-US" sz="2800" b="0" dirty="0">
              <a:solidFill>
                <a:srgbClr val="990033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800" dirty="0">
                <a:solidFill>
                  <a:schemeClr val="accent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Selection Rules</a:t>
            </a:r>
            <a:r>
              <a:rPr lang="zh-CN" altLang="en-US" sz="2800" b="0" dirty="0">
                <a:solidFill>
                  <a:schemeClr val="accent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：</a:t>
            </a:r>
            <a:endParaRPr lang="en-US" altLang="zh-CN" sz="2800" b="0" dirty="0">
              <a:solidFill>
                <a:schemeClr val="accent1"/>
              </a:solidFill>
              <a:latin typeface="Arial" panose="020B0604020202020204" pitchFamily="34" charset="0"/>
              <a:ea typeface="楷体_GB2312" pitchFamily="49" charset="-122"/>
              <a:cs typeface="Arial" panose="020B0604020202020204" pitchFamily="34" charset="0"/>
            </a:endParaRPr>
          </a:p>
          <a:p>
            <a:pPr marL="514350" indent="-514350" algn="just"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 typeface="+mj-lt"/>
              <a:buAutoNum type="arabicPeriod"/>
              <a:defRPr/>
            </a:pPr>
            <a:r>
              <a:rPr lang="en-US" altLang="zh-CN" sz="24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Maximum transition probability: variation of the vibrational quantum number (ΔV) = ± 1</a:t>
            </a:r>
          </a:p>
          <a:p>
            <a:pPr marL="514350" indent="-514350" algn="just"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 typeface="+mj-lt"/>
              <a:buAutoNum type="arabicPeriod"/>
              <a:defRPr/>
            </a:pPr>
            <a:r>
              <a:rPr lang="en-US" altLang="zh-CN" sz="2400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Fundamental frequency</a:t>
            </a:r>
            <a:r>
              <a:rPr lang="en-US" altLang="zh-CN" sz="2400" b="0" dirty="0"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: The absorption frequency for transition from the ground state (V = 0) to the first excited state of vibration (V = 1). 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5A3FA085-2621-444B-9F0C-720F13B85A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087"/>
    </mc:Choice>
    <mc:Fallback>
      <p:transition spd="slow" advTm="115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55" x="9126538" y="2863850"/>
          <p14:tracePt t="1363" x="9110663" y="2855913"/>
          <p14:tracePt t="1371" x="9101138" y="2838450"/>
          <p14:tracePt t="1379" x="9075738" y="2805113"/>
          <p14:tracePt t="1387" x="9058275" y="2778125"/>
          <p14:tracePt t="1395" x="9050338" y="2762250"/>
          <p14:tracePt t="1405" x="9050338" y="2736850"/>
          <p14:tracePt t="1411" x="9042400" y="2719388"/>
          <p14:tracePt t="1423" x="9032875" y="2693988"/>
          <p14:tracePt t="1430" x="9024938" y="2668588"/>
          <p14:tracePt t="1438" x="9024938" y="2643188"/>
          <p14:tracePt t="1445" x="9007475" y="2608263"/>
          <p14:tracePt t="1453" x="8991600" y="2532063"/>
          <p14:tracePt t="1461" x="8982075" y="2506663"/>
          <p14:tracePt t="1469" x="8982075" y="2463800"/>
          <p14:tracePt t="1477" x="8966200" y="2405063"/>
          <p14:tracePt t="1485" x="8966200" y="2379663"/>
          <p14:tracePt t="1493" x="8966200" y="2354263"/>
          <p14:tracePt t="1501" x="8966200" y="2319338"/>
          <p14:tracePt t="1509" x="8956675" y="2303463"/>
          <p14:tracePt t="1517" x="8956675" y="2293938"/>
          <p14:tracePt t="1525" x="8948738" y="2268538"/>
          <p14:tracePt t="1534" x="8948738" y="2260600"/>
          <p14:tracePt t="1541" x="8940800" y="2252663"/>
          <p14:tracePt t="1549" x="8940800" y="2243138"/>
          <p14:tracePt t="1557" x="8940800" y="2235200"/>
          <p14:tracePt t="1565" x="8931275" y="2235200"/>
          <p14:tracePt t="1574" x="8931275" y="2227263"/>
          <p14:tracePt t="1590" x="8931275" y="2217738"/>
          <p14:tracePt t="1613" x="8931275" y="2209800"/>
          <p14:tracePt t="1759" x="8931275" y="2192338"/>
          <p14:tracePt t="1767" x="8931275" y="2141538"/>
          <p14:tracePt t="1775" x="8931275" y="2098675"/>
          <p14:tracePt t="1783" x="8931275" y="2014538"/>
          <p14:tracePt t="1791" x="8931275" y="1911350"/>
          <p14:tracePt t="1800" x="8940800" y="1827213"/>
          <p14:tracePt t="1807" x="8956675" y="1649413"/>
          <p14:tracePt t="1815" x="8966200" y="1530350"/>
          <p14:tracePt t="1824" x="8966200" y="1487488"/>
          <p14:tracePt t="1833" x="8991600" y="1343025"/>
          <p14:tracePt t="1840" x="8999538" y="1300163"/>
          <p14:tracePt t="1848" x="9007475" y="1223963"/>
          <p14:tracePt t="1856" x="9017000" y="1138238"/>
          <p14:tracePt t="1864" x="9017000" y="1079500"/>
          <p14:tracePt t="1873" x="9032875" y="1019175"/>
          <p14:tracePt t="1880" x="9032875" y="968375"/>
          <p14:tracePt t="1894" x="9032875" y="935038"/>
          <p14:tracePt t="1895" x="9032875" y="892175"/>
          <p14:tracePt t="1904" x="9032875" y="866775"/>
          <p14:tracePt t="1912" x="9032875" y="858838"/>
          <p14:tracePt t="1920" x="9032875" y="841375"/>
          <p14:tracePt t="1928" x="9032875" y="833438"/>
          <p14:tracePt t="45192" x="9032875" y="823913"/>
          <p14:tracePt t="45375" x="8974138" y="823913"/>
          <p14:tracePt t="45383" x="8796338" y="841375"/>
          <p14:tracePt t="45391" x="8693150" y="866775"/>
          <p14:tracePt t="45399" x="8507413" y="900113"/>
          <p14:tracePt t="45407" x="8310563" y="1011238"/>
          <p14:tracePt t="45415" x="8175625" y="1147763"/>
          <p14:tracePt t="45423" x="8005763" y="1333500"/>
          <p14:tracePt t="45431" x="7793038" y="1571625"/>
          <p14:tracePt t="45440" x="7691438" y="1700213"/>
          <p14:tracePt t="45447" x="7402513" y="2030413"/>
          <p14:tracePt t="45455" x="7053263" y="2413000"/>
          <p14:tracePt t="45463" x="6900863" y="2600325"/>
          <p14:tracePt t="45471" x="6611938" y="2932113"/>
          <p14:tracePt t="45479" x="6305550" y="3238500"/>
          <p14:tracePt t="45487" x="6211888" y="3322638"/>
          <p14:tracePt t="45495" x="6076950" y="3408363"/>
          <p14:tracePt t="45503" x="5983288" y="3475038"/>
          <p14:tracePt t="45511" x="5864225" y="3535363"/>
          <p14:tracePt t="45519" x="5803900" y="3568700"/>
          <p14:tracePt t="45527" x="5745163" y="3586163"/>
          <p14:tracePt t="45535" x="5694363" y="3594100"/>
          <p14:tracePt t="45543" x="5668963" y="3594100"/>
          <p14:tracePt t="45554" x="5616575" y="3603625"/>
          <p14:tracePt t="45560" x="5549900" y="3603625"/>
          <p14:tracePt t="45569" x="5421313" y="3603625"/>
          <p14:tracePt t="45575" x="5268913" y="3603625"/>
          <p14:tracePt t="45585" x="5038725" y="3586163"/>
          <p14:tracePt t="45593" x="4835525" y="3568700"/>
          <p14:tracePt t="45601" x="4513263" y="3552825"/>
          <p14:tracePt t="45609" x="4164013" y="3552825"/>
          <p14:tracePt t="45617" x="4019550" y="3552825"/>
          <p14:tracePt t="45625" x="3679825" y="3560763"/>
          <p14:tracePt t="45633" x="3382963" y="3578225"/>
          <p14:tracePt t="45641" x="3228975" y="3594100"/>
          <p14:tracePt t="45649" x="3067050" y="3603625"/>
          <p14:tracePt t="45657" x="2940050" y="3611563"/>
          <p14:tracePt t="45665" x="2813050" y="3629025"/>
          <p14:tracePt t="45673" x="2719388" y="3629025"/>
          <p14:tracePt t="45681" x="2676525" y="3629025"/>
          <p14:tracePt t="45689" x="2574925" y="3629025"/>
          <p14:tracePt t="45697" x="2541588" y="3629025"/>
          <p14:tracePt t="45705" x="2498725" y="3629025"/>
          <p14:tracePt t="45713" x="2438400" y="3603625"/>
          <p14:tracePt t="45722" x="2405063" y="3594100"/>
          <p14:tracePt t="45729" x="2362200" y="3586163"/>
          <p14:tracePt t="45737" x="2336800" y="3568700"/>
          <p14:tracePt t="45746" x="2303463" y="3560763"/>
          <p14:tracePt t="45753" x="2268538" y="3543300"/>
          <p14:tracePt t="45761" x="2243138" y="3535363"/>
          <p14:tracePt t="45769" x="2227263" y="3527425"/>
          <p14:tracePt t="45777" x="2209800" y="3509963"/>
          <p14:tracePt t="45785" x="2200275" y="3502025"/>
          <p14:tracePt t="45793" x="2192338" y="3484563"/>
          <p14:tracePt t="45801" x="2174875" y="3459163"/>
          <p14:tracePt t="45810" x="2159000" y="3441700"/>
          <p14:tracePt t="45818" x="2149475" y="3408363"/>
          <p14:tracePt t="45825" x="2141538" y="3390900"/>
          <p14:tracePt t="45840" x="2133600" y="3365500"/>
          <p14:tracePt t="45846" x="2133600" y="3355975"/>
          <p14:tracePt t="45857" x="2133600" y="3330575"/>
          <p14:tracePt t="45863" x="2124075" y="3314700"/>
          <p14:tracePt t="45875" x="2124075" y="3305175"/>
          <p14:tracePt t="45880" x="2124075" y="3279775"/>
          <p14:tracePt t="45888" x="2124075" y="3263900"/>
          <p14:tracePt t="45896" x="2133600" y="3254375"/>
          <p14:tracePt t="45903" x="2149475" y="3221038"/>
          <p14:tracePt t="45911" x="2159000" y="3195638"/>
          <p14:tracePt t="45919" x="2184400" y="3170238"/>
          <p14:tracePt t="45927" x="2192338" y="3152775"/>
          <p14:tracePt t="45935" x="2209800" y="3127375"/>
          <p14:tracePt t="45943" x="2227263" y="3109913"/>
          <p14:tracePt t="45951" x="2252663" y="3059113"/>
          <p14:tracePt t="45959" x="2268538" y="3033713"/>
          <p14:tracePt t="45967" x="2268538" y="3025775"/>
          <p14:tracePt t="45975" x="2286000" y="3008313"/>
          <p14:tracePt t="45984" x="2286000" y="3000375"/>
          <p14:tracePt t="46001" x="2286000" y="2990850"/>
          <p14:tracePt t="46027" x="2293938" y="2982913"/>
          <p14:tracePt t="46035" x="2303463" y="2982913"/>
          <p14:tracePt t="46043" x="2311400" y="2982913"/>
          <p14:tracePt t="46059" x="2336800" y="2974975"/>
          <p14:tracePt t="46068" x="2344738" y="2974975"/>
          <p14:tracePt t="46075" x="2371725" y="2974975"/>
          <p14:tracePt t="46084" x="2413000" y="2965450"/>
          <p14:tracePt t="46091" x="2489200" y="2949575"/>
          <p14:tracePt t="46100" x="2557463" y="2949575"/>
          <p14:tracePt t="46107" x="2686050" y="2940050"/>
          <p14:tracePt t="46116" x="2744788" y="2940050"/>
          <p14:tracePt t="46125" x="2871788" y="2940050"/>
          <p14:tracePt t="46133" x="2957513" y="2940050"/>
          <p14:tracePt t="46141" x="3101975" y="2932113"/>
          <p14:tracePt t="46149" x="3186113" y="2932113"/>
          <p14:tracePt t="46157" x="3254375" y="2932113"/>
          <p14:tracePt t="46165" x="3365500" y="2932113"/>
          <p14:tracePt t="46174" x="3441700" y="2932113"/>
          <p14:tracePt t="46182" x="3535363" y="2932113"/>
          <p14:tracePt t="46190" x="3568700" y="2932113"/>
          <p14:tracePt t="46198" x="3646488" y="2922588"/>
          <p14:tracePt t="46206" x="3705225" y="2922588"/>
          <p14:tracePt t="46213" x="3763963" y="2922588"/>
          <p14:tracePt t="46223" x="3790950" y="2922588"/>
          <p14:tracePt t="46229" x="3824288" y="2922588"/>
          <p14:tracePt t="46238" x="3849688" y="2914650"/>
          <p14:tracePt t="46245" x="3883025" y="2914650"/>
          <p14:tracePt t="46253" x="3908425" y="2914650"/>
          <p14:tracePt t="46262" x="3976688" y="2906713"/>
          <p14:tracePt t="46269" x="4011613" y="2906713"/>
          <p14:tracePt t="46278" x="4052888" y="2889250"/>
          <p14:tracePt t="46285" x="4079875" y="2889250"/>
          <p14:tracePt t="46293" x="4113213" y="2889250"/>
          <p14:tracePt t="46301" x="4130675" y="2889250"/>
          <p14:tracePt t="46309" x="4156075" y="2889250"/>
          <p14:tracePt t="46317" x="4189413" y="2889250"/>
          <p14:tracePt t="46325" x="4214813" y="2889250"/>
          <p14:tracePt t="46333" x="4240213" y="2889250"/>
          <p14:tracePt t="46341" x="4275138" y="2889250"/>
          <p14:tracePt t="46353" x="4300538" y="2881313"/>
          <p14:tracePt t="46362" x="4325938" y="2881313"/>
          <p14:tracePt t="46369" x="4351338" y="2881313"/>
          <p14:tracePt t="46377" x="4376738" y="2881313"/>
          <p14:tracePt t="46386" x="4394200" y="2871788"/>
          <p14:tracePt t="46395" x="4419600" y="2871788"/>
          <p14:tracePt t="46401" x="4445000" y="2871788"/>
          <p14:tracePt t="46412" x="4452938" y="2871788"/>
          <p14:tracePt t="46417" x="4460875" y="2871788"/>
          <p14:tracePt t="46456" x="4470400" y="2871788"/>
          <p14:tracePt t="47035" x="4513263" y="2881313"/>
          <p14:tracePt t="47044" x="4579938" y="2881313"/>
          <p14:tracePt t="47051" x="4683125" y="2881313"/>
          <p14:tracePt t="47060" x="4749800" y="2881313"/>
          <p14:tracePt t="47068" x="4835525" y="2881313"/>
          <p14:tracePt t="47075" x="4954588" y="2881313"/>
          <p14:tracePt t="47083" x="5091113" y="2881313"/>
          <p14:tracePt t="47091" x="5175250" y="2881313"/>
          <p14:tracePt t="47100" x="5302250" y="2881313"/>
          <p14:tracePt t="47107" x="5387975" y="2881313"/>
          <p14:tracePt t="47117" x="5430838" y="2881313"/>
          <p14:tracePt t="47124" x="5464175" y="2881313"/>
          <p14:tracePt t="47132" x="5497513" y="2881313"/>
          <p14:tracePt t="47140" x="5514975" y="2881313"/>
          <p14:tracePt t="47148" x="5524500" y="2881313"/>
          <p14:tracePt t="47157" x="5532438" y="2881313"/>
          <p14:tracePt t="47163" x="5540375" y="2881313"/>
          <p14:tracePt t="47180" x="5549900" y="2881313"/>
          <p14:tracePt t="47188" x="5565775" y="2871788"/>
          <p14:tracePt t="47203" x="5591175" y="2871788"/>
          <p14:tracePt t="47211" x="5608638" y="2871788"/>
          <p14:tracePt t="47219" x="5641975" y="2871788"/>
          <p14:tracePt t="47227" x="5668963" y="2871788"/>
          <p14:tracePt t="47237" x="5684838" y="2871788"/>
          <p14:tracePt t="47243" x="5719763" y="2871788"/>
          <p14:tracePt t="47253" x="5778500" y="2871788"/>
          <p14:tracePt t="47259" x="5803900" y="2871788"/>
          <p14:tracePt t="47273" x="5846763" y="2871788"/>
          <p14:tracePt t="47281" x="5889625" y="2871788"/>
          <p14:tracePt t="47290" x="5940425" y="2871788"/>
          <p14:tracePt t="47298" x="5965825" y="2871788"/>
          <p14:tracePt t="47307" x="5991225" y="2871788"/>
          <p14:tracePt t="47314" x="6008688" y="2871788"/>
          <p14:tracePt t="47366" x="6016625" y="2871788"/>
          <p14:tracePt t="47382" x="6024563" y="2871788"/>
          <p14:tracePt t="47390" x="6034088" y="2871788"/>
          <p14:tracePt t="47398" x="6049963" y="2871788"/>
          <p14:tracePt t="47406" x="6067425" y="2871788"/>
          <p14:tracePt t="47414" x="6076950" y="2871788"/>
          <p14:tracePt t="47423" x="6084888" y="2881313"/>
          <p14:tracePt t="47430" x="6092825" y="2881313"/>
          <p14:tracePt t="47438" x="6110288" y="2881313"/>
          <p14:tracePt t="47445" x="6118225" y="2881313"/>
          <p14:tracePt t="47462" x="6127750" y="2881313"/>
          <p14:tracePt t="47470" x="6135688" y="2881313"/>
          <p14:tracePt t="47486" x="6143625" y="2881313"/>
          <p14:tracePt t="48123" x="6153150" y="2881313"/>
          <p14:tracePt t="48131" x="6186488" y="2871788"/>
          <p14:tracePt t="48139" x="6246813" y="2871788"/>
          <p14:tracePt t="48148" x="6288088" y="2871788"/>
          <p14:tracePt t="48155" x="6356350" y="2871788"/>
          <p14:tracePt t="48163" x="6432550" y="2871788"/>
          <p14:tracePt t="48171" x="6475413" y="2871788"/>
          <p14:tracePt t="48179" x="6535738" y="2871788"/>
          <p14:tracePt t="48187" x="6619875" y="2871788"/>
          <p14:tracePt t="48195" x="6670675" y="2871788"/>
          <p14:tracePt t="48203" x="6721475" y="2871788"/>
          <p14:tracePt t="48211" x="6772275" y="2871788"/>
          <p14:tracePt t="48219" x="6832600" y="2871788"/>
          <p14:tracePt t="48227" x="6875463" y="2871788"/>
          <p14:tracePt t="48235" x="6916738" y="2871788"/>
          <p14:tracePt t="48243" x="6951663" y="2871788"/>
          <p14:tracePt t="48251" x="6985000" y="2871788"/>
          <p14:tracePt t="48259" x="7035800" y="2871788"/>
          <p14:tracePt t="48267" x="7078663" y="2871788"/>
          <p14:tracePt t="48275" x="7121525" y="2871788"/>
          <p14:tracePt t="48283" x="7172325" y="2871788"/>
          <p14:tracePt t="48291" x="7258050" y="2871788"/>
          <p14:tracePt t="48299" x="7308850" y="2871788"/>
          <p14:tracePt t="48307" x="7334250" y="2871788"/>
          <p14:tracePt t="48315" x="7385050" y="2871788"/>
          <p14:tracePt t="48323" x="7435850" y="2871788"/>
          <p14:tracePt t="48332" x="7461250" y="2871788"/>
          <p14:tracePt t="48341" x="7521575" y="2871788"/>
          <p14:tracePt t="48348" x="7537450" y="2871788"/>
          <p14:tracePt t="48357" x="7572375" y="2871788"/>
          <p14:tracePt t="48363" x="7605713" y="2871788"/>
          <p14:tracePt t="48373" x="7613650" y="2871788"/>
          <p14:tracePt t="48381" x="7639050" y="2871788"/>
          <p14:tracePt t="48390" x="7666038" y="2871788"/>
          <p14:tracePt t="48397" x="7699375" y="2871788"/>
          <p14:tracePt t="48406" x="7724775" y="2871788"/>
          <p14:tracePt t="48413" x="7758113" y="2871788"/>
          <p14:tracePt t="48423" x="7793038" y="2871788"/>
          <p14:tracePt t="48429" x="7818438" y="2871788"/>
          <p14:tracePt t="48438" x="7886700" y="2871788"/>
          <p14:tracePt t="48445" x="7902575" y="2871788"/>
          <p14:tracePt t="48453" x="7954963" y="2871788"/>
          <p14:tracePt t="48462" x="7970838" y="2871788"/>
          <p14:tracePt t="48470" x="7980363" y="2871788"/>
          <p14:tracePt t="48477" x="7988300" y="2871788"/>
          <p14:tracePt t="48487" x="7996238" y="2871788"/>
          <p14:tracePt t="48557" x="7980363" y="2871788"/>
          <p14:tracePt t="48565" x="7954963" y="2881313"/>
          <p14:tracePt t="48573" x="7886700" y="2897188"/>
          <p14:tracePt t="48581" x="7800975" y="2922588"/>
          <p14:tracePt t="48590" x="7716838" y="2949575"/>
          <p14:tracePt t="48597" x="7554913" y="2965450"/>
          <p14:tracePt t="48605" x="7453313" y="2982913"/>
          <p14:tracePt t="48613" x="7164388" y="3041650"/>
          <p14:tracePt t="48622" x="6943725" y="3067050"/>
          <p14:tracePt t="48631" x="6781800" y="3094038"/>
          <p14:tracePt t="48637" x="6457950" y="3127375"/>
          <p14:tracePt t="48645" x="6211888" y="3160713"/>
          <p14:tracePt t="48656" x="6024563" y="3178175"/>
          <p14:tracePt t="48663" x="5694363" y="3211513"/>
          <p14:tracePt t="48673" x="5481638" y="3221038"/>
          <p14:tracePt t="48679" x="5276850" y="3238500"/>
          <p14:tracePt t="48687" x="5030788" y="3271838"/>
          <p14:tracePt t="48695" x="4911725" y="3279775"/>
          <p14:tracePt t="48707" x="4741863" y="3289300"/>
          <p14:tracePt t="48715" x="4572000" y="3314700"/>
          <p14:tracePt t="48723" x="4478338" y="3330575"/>
          <p14:tracePt t="48731" x="4291013" y="3355975"/>
          <p14:tracePt t="48739" x="4224338" y="3365500"/>
          <p14:tracePt t="48747" x="4019550" y="3390900"/>
          <p14:tracePt t="48756" x="3917950" y="3398838"/>
          <p14:tracePt t="48763" x="3806825" y="3416300"/>
          <p14:tracePt t="48771" x="3730625" y="3424238"/>
          <p14:tracePt t="48779" x="3560763" y="3433763"/>
          <p14:tracePt t="48787" x="3467100" y="3449638"/>
          <p14:tracePt t="48795" x="3382963" y="3449638"/>
          <p14:tracePt t="48803" x="3289300" y="3459163"/>
          <p14:tracePt t="48811" x="3144838" y="3459163"/>
          <p14:tracePt t="48819" x="3084513" y="3459163"/>
          <p14:tracePt t="48827" x="2957513" y="3459163"/>
          <p14:tracePt t="48835" x="2838450" y="3459163"/>
          <p14:tracePt t="48843" x="2744788" y="3459163"/>
          <p14:tracePt t="48851" x="2633663" y="3459163"/>
          <p14:tracePt t="48859" x="2574925" y="3459163"/>
          <p14:tracePt t="48867" x="2455863" y="3459163"/>
          <p14:tracePt t="48875" x="2379663" y="3459163"/>
          <p14:tracePt t="48883" x="2278063" y="3459163"/>
          <p14:tracePt t="48891" x="2235200" y="3459163"/>
          <p14:tracePt t="48899" x="2184400" y="3459163"/>
          <p14:tracePt t="48907" x="2108200" y="3459163"/>
          <p14:tracePt t="48915" x="2065338" y="3459163"/>
          <p14:tracePt t="48925" x="1989138" y="3441700"/>
          <p14:tracePt t="48932" x="1963738" y="3441700"/>
          <p14:tracePt t="48941" x="1938338" y="3441700"/>
          <p14:tracePt t="48947" x="1911350" y="3433763"/>
          <p14:tracePt t="48957" x="1878013" y="3433763"/>
          <p14:tracePt t="48965" x="1844675" y="3433763"/>
          <p14:tracePt t="48974" x="1819275" y="3424238"/>
          <p14:tracePt t="48981" x="1741488" y="3408363"/>
          <p14:tracePt t="48990" x="1708150" y="3408363"/>
          <p14:tracePt t="48997" x="1682750" y="3408363"/>
          <p14:tracePt t="49006" x="1639888" y="3408363"/>
          <p14:tracePt t="49013" x="1606550" y="3408363"/>
          <p14:tracePt t="49023" x="1563688" y="3408363"/>
          <p14:tracePt t="49029" x="1504950" y="3408363"/>
          <p14:tracePt t="49037" x="1470025" y="3408363"/>
          <p14:tracePt t="49045" x="1452563" y="3408363"/>
          <p14:tracePt t="49053" x="1427163" y="3408363"/>
          <p14:tracePt t="49062" x="1401763" y="3408363"/>
          <p14:tracePt t="49069" x="1385888" y="3408363"/>
          <p14:tracePt t="49077" x="1360488" y="3408363"/>
          <p14:tracePt t="49085" x="1343025" y="3408363"/>
          <p14:tracePt t="49093" x="1325563" y="3408363"/>
          <p14:tracePt t="49102" x="1300163" y="3408363"/>
          <p14:tracePt t="49113" x="1282700" y="3408363"/>
          <p14:tracePt t="49129" x="1274763" y="3408363"/>
          <p14:tracePt t="49404" x="1292225" y="3408363"/>
          <p14:tracePt t="49412" x="1308100" y="3408363"/>
          <p14:tracePt t="49424" x="1333500" y="3408363"/>
          <p14:tracePt t="49432" x="1368425" y="3408363"/>
          <p14:tracePt t="49440" x="1419225" y="3408363"/>
          <p14:tracePt t="49447" x="1470025" y="3408363"/>
          <p14:tracePt t="49457" x="1495425" y="3408363"/>
          <p14:tracePt t="49463" x="1571625" y="3408363"/>
          <p14:tracePt t="49472" x="1606550" y="3408363"/>
          <p14:tracePt t="49482" x="1657350" y="3408363"/>
          <p14:tracePt t="49488" x="1716088" y="3408363"/>
          <p14:tracePt t="49498" x="1751013" y="3408363"/>
          <p14:tracePt t="49507" x="1793875" y="3408363"/>
          <p14:tracePt t="49513" x="1827213" y="3408363"/>
          <p14:tracePt t="49522" x="1878013" y="3408363"/>
          <p14:tracePt t="49529" x="1946275" y="3408363"/>
          <p14:tracePt t="49537" x="1989138" y="3408363"/>
          <p14:tracePt t="49545" x="2047875" y="3408363"/>
          <p14:tracePt t="49553" x="2108200" y="3408363"/>
          <p14:tracePt t="49561" x="2166938" y="3408363"/>
          <p14:tracePt t="49569" x="2209800" y="3408363"/>
          <p14:tracePt t="49577" x="2252663" y="3408363"/>
          <p14:tracePt t="49585" x="2293938" y="3408363"/>
          <p14:tracePt t="49593" x="2354263" y="3398838"/>
          <p14:tracePt t="49601" x="2397125" y="3398838"/>
          <p14:tracePt t="49609" x="2473325" y="3398838"/>
          <p14:tracePt t="49618" x="2516188" y="3398838"/>
          <p14:tracePt t="49625" x="2549525" y="3398838"/>
          <p14:tracePt t="49633" x="2592388" y="3398838"/>
          <p14:tracePt t="49641" x="2633663" y="3398838"/>
          <p14:tracePt t="49649" x="2676525" y="3398838"/>
          <p14:tracePt t="49657" x="2711450" y="3398838"/>
          <p14:tracePt t="49665" x="2744788" y="3398838"/>
          <p14:tracePt t="49674" x="2805113" y="3398838"/>
          <p14:tracePt t="49681" x="2846388" y="3398838"/>
          <p14:tracePt t="49689" x="2881313" y="3398838"/>
          <p14:tracePt t="49697" x="2922588" y="3398838"/>
          <p14:tracePt t="49705" x="2965450" y="3398838"/>
          <p14:tracePt t="49713" x="2990850" y="3398838"/>
          <p14:tracePt t="49721" x="3033713" y="3398838"/>
          <p14:tracePt t="49729" x="3076575" y="3398838"/>
          <p14:tracePt t="49737" x="3109913" y="3398838"/>
          <p14:tracePt t="49745" x="3144838" y="3390900"/>
          <p14:tracePt t="49753" x="3160713" y="3390900"/>
          <p14:tracePt t="49761" x="3195638" y="3390900"/>
          <p14:tracePt t="49771" x="3221038" y="3390900"/>
          <p14:tracePt t="49777" x="3271838" y="3390900"/>
          <p14:tracePt t="49788" x="3305175" y="3390900"/>
          <p14:tracePt t="49795" x="3340100" y="3390900"/>
          <p14:tracePt t="49803" x="3355975" y="3390900"/>
          <p14:tracePt t="49811" x="3390900" y="3390900"/>
          <p14:tracePt t="49819" x="3433763" y="3390900"/>
          <p14:tracePt t="49827" x="3467100" y="3390900"/>
          <p14:tracePt t="49835" x="3484563" y="3390900"/>
          <p14:tracePt t="49843" x="3517900" y="3390900"/>
          <p14:tracePt t="49851" x="3535363" y="3390900"/>
          <p14:tracePt t="49859" x="3552825" y="3390900"/>
          <p14:tracePt t="49867" x="3578225" y="3390900"/>
          <p14:tracePt t="49890" x="3629025" y="3390900"/>
          <p14:tracePt t="49892" x="3662363" y="3390900"/>
          <p14:tracePt t="49899" x="3697288" y="3390900"/>
          <p14:tracePt t="49907" x="3730625" y="3390900"/>
          <p14:tracePt t="49915" x="3748088" y="3390900"/>
          <p14:tracePt t="49924" x="3773488" y="3390900"/>
          <p14:tracePt t="49932" x="3790950" y="3390900"/>
          <p14:tracePt t="49940" x="3798888" y="3390900"/>
          <p14:tracePt t="49948" x="3816350" y="3390900"/>
          <p14:tracePt t="49957" x="3824288" y="3390900"/>
          <p14:tracePt t="49963" x="3841750" y="3390900"/>
          <p14:tracePt t="49971" x="3857625" y="3390900"/>
          <p14:tracePt t="49980" x="3867150" y="3390900"/>
          <p14:tracePt t="49996" x="3892550" y="3390900"/>
          <p14:tracePt t="50003" x="3900488" y="3390900"/>
          <p14:tracePt t="50012" x="3925888" y="3390900"/>
          <p14:tracePt t="50019" x="3943350" y="3390900"/>
          <p14:tracePt t="50027" x="3960813" y="3390900"/>
          <p14:tracePt t="50035" x="3976688" y="3390900"/>
          <p14:tracePt t="50043" x="4002088" y="3390900"/>
          <p14:tracePt t="50053" x="4019550" y="3390900"/>
          <p14:tracePt t="50059" x="4052888" y="3390900"/>
          <p14:tracePt t="50070" x="4095750" y="3390900"/>
          <p14:tracePt t="50075" x="4121150" y="3390900"/>
          <p14:tracePt t="50085" x="4146550" y="3390900"/>
          <p14:tracePt t="50093" x="4171950" y="3390900"/>
          <p14:tracePt t="50102" x="4206875" y="3390900"/>
          <p14:tracePt t="50109" x="4232275" y="3390900"/>
          <p14:tracePt t="50118" x="4240213" y="3390900"/>
          <p14:tracePt t="50125" x="4265613" y="3390900"/>
          <p14:tracePt t="50138" x="4283075" y="3390900"/>
          <p14:tracePt t="50146" x="4308475" y="3390900"/>
          <p14:tracePt t="50153" x="4341813" y="3390900"/>
          <p14:tracePt t="50162" x="4368800" y="3390900"/>
          <p14:tracePt t="50170" x="4394200" y="3390900"/>
          <p14:tracePt t="50177" x="4427538" y="3390900"/>
          <p14:tracePt t="50185" x="4452938" y="3390900"/>
          <p14:tracePt t="50193" x="4470400" y="3390900"/>
          <p14:tracePt t="50203" x="4503738" y="3390900"/>
          <p14:tracePt t="50209" x="4521200" y="3390900"/>
          <p14:tracePt t="50218" x="4554538" y="3390900"/>
          <p14:tracePt t="50225" x="4572000" y="3390900"/>
          <p14:tracePt t="50233" x="4605338" y="3390900"/>
          <p14:tracePt t="50241" x="4630738" y="3390900"/>
          <p14:tracePt t="50250" x="4648200" y="3390900"/>
          <p14:tracePt t="50257" x="4708525" y="3390900"/>
          <p14:tracePt t="50265" x="4716463" y="3390900"/>
          <p14:tracePt t="50274" x="4749800" y="3390900"/>
          <p14:tracePt t="50282" x="4775200" y="3390900"/>
          <p14:tracePt t="50290" x="4818063" y="3390900"/>
          <p14:tracePt t="50298" x="4843463" y="3390900"/>
          <p14:tracePt t="50306" x="4878388" y="3390900"/>
          <p14:tracePt t="50313" x="4903788" y="3390900"/>
          <p14:tracePt t="50323" x="4929188" y="3390900"/>
          <p14:tracePt t="50329" x="4972050" y="3390900"/>
          <p14:tracePt t="50340" x="4987925" y="3390900"/>
          <p14:tracePt t="50347" x="5030788" y="3390900"/>
          <p14:tracePt t="50357" x="5064125" y="3390900"/>
          <p14:tracePt t="50363" x="5099050" y="3390900"/>
          <p14:tracePt t="50373" x="5116513" y="3390900"/>
          <p14:tracePt t="50379" x="5157788" y="3390900"/>
          <p14:tracePt t="50390" x="5192713" y="3390900"/>
          <p14:tracePt t="50395" x="5218113" y="3390900"/>
          <p14:tracePt t="50403" x="5235575" y="3390900"/>
          <p14:tracePt t="50411" x="5260975" y="3390900"/>
          <p14:tracePt t="50419" x="5294313" y="3390900"/>
          <p14:tracePt t="50427" x="5311775" y="3390900"/>
          <p14:tracePt t="50435" x="5345113" y="3390900"/>
          <p14:tracePt t="50443" x="5370513" y="3390900"/>
          <p14:tracePt t="50451" x="5387975" y="3390900"/>
          <p14:tracePt t="50459" x="5413375" y="3398838"/>
          <p14:tracePt t="50467" x="5446713" y="3398838"/>
          <p14:tracePt t="50475" x="5472113" y="3398838"/>
          <p14:tracePt t="50483" x="5489575" y="3398838"/>
          <p14:tracePt t="50491" x="5524500" y="3408363"/>
          <p14:tracePt t="50500" x="5549900" y="3408363"/>
          <p14:tracePt t="50507" x="5565775" y="3408363"/>
          <p14:tracePt t="50515" x="5626100" y="3416300"/>
          <p14:tracePt t="50524" x="5659438" y="3416300"/>
          <p14:tracePt t="50532" x="5676900" y="3416300"/>
          <p14:tracePt t="50540" x="5702300" y="3416300"/>
          <p14:tracePt t="50548" x="5727700" y="3424238"/>
          <p14:tracePt t="50557" x="5745163" y="3424238"/>
          <p14:tracePt t="50563" x="5778500" y="3424238"/>
          <p14:tracePt t="50572" x="5795963" y="3424238"/>
          <p14:tracePt t="50579" x="5803900" y="3424238"/>
          <p14:tracePt t="50587" x="5829300" y="3424238"/>
          <p14:tracePt t="50597" x="5846763" y="3424238"/>
          <p14:tracePt t="50603" x="5846763" y="3433763"/>
          <p14:tracePt t="50613" x="5864225" y="3433763"/>
          <p14:tracePt t="50622" x="5872163" y="3433763"/>
          <p14:tracePt t="50629" x="5880100" y="3433763"/>
          <p14:tracePt t="50637" x="5889625" y="3433763"/>
          <p14:tracePt t="50645" x="5897563" y="3433763"/>
          <p14:tracePt t="50653" x="5905500" y="3433763"/>
          <p14:tracePt t="50661" x="5915025" y="3433763"/>
          <p14:tracePt t="50669" x="5932488" y="3433763"/>
          <p14:tracePt t="50677" x="5957888" y="3433763"/>
          <p14:tracePt t="50685" x="5965825" y="3433763"/>
          <p14:tracePt t="50693" x="5983288" y="3433763"/>
          <p14:tracePt t="50701" x="6008688" y="3441700"/>
          <p14:tracePt t="50709" x="6024563" y="3441700"/>
          <p14:tracePt t="50717" x="6042025" y="3441700"/>
          <p14:tracePt t="50725" x="6067425" y="3441700"/>
          <p14:tracePt t="50733" x="6084888" y="3441700"/>
          <p14:tracePt t="50741" x="6110288" y="3441700"/>
          <p14:tracePt t="50749" x="6135688" y="3441700"/>
          <p14:tracePt t="50757" x="6143625" y="3441700"/>
          <p14:tracePt t="50765" x="6161088" y="3449638"/>
          <p14:tracePt t="50773" x="6178550" y="3449638"/>
          <p14:tracePt t="50781" x="6186488" y="3449638"/>
          <p14:tracePt t="50789" x="6194425" y="3449638"/>
          <p14:tracePt t="50797" x="6203950" y="3449638"/>
          <p14:tracePt t="50805" x="6211888" y="3449638"/>
          <p14:tracePt t="50813" x="6229350" y="3449638"/>
          <p14:tracePt t="50829" x="6246813" y="3449638"/>
          <p14:tracePt t="50837" x="6254750" y="3449638"/>
          <p14:tracePt t="50845" x="6262688" y="3449638"/>
          <p14:tracePt t="50853" x="6280150" y="3449638"/>
          <p14:tracePt t="50861" x="6297613" y="3449638"/>
          <p14:tracePt t="50869" x="6313488" y="3449638"/>
          <p14:tracePt t="50891" x="6338888" y="3449638"/>
          <p14:tracePt t="50894" x="6356350" y="3449638"/>
          <p14:tracePt t="50904" x="6365875" y="3449638"/>
          <p14:tracePt t="50912" x="6373813" y="3449638"/>
          <p14:tracePt t="50920" x="6381750" y="3449638"/>
          <p14:tracePt t="50927" x="6391275" y="3449638"/>
          <p14:tracePt t="50956" x="6399213" y="3449638"/>
          <p14:tracePt t="50963" x="6407150" y="3449638"/>
          <p14:tracePt t="50988" x="6416675" y="3441700"/>
          <p14:tracePt t="50995" x="6424613" y="3441700"/>
          <p14:tracePt t="51003" x="6432550" y="3441700"/>
          <p14:tracePt t="51020" x="6442075" y="3441700"/>
          <p14:tracePt t="51027" x="6450013" y="3441700"/>
          <p14:tracePt t="51043" x="6457950" y="3433763"/>
          <p14:tracePt t="51059" x="6467475" y="3433763"/>
          <p14:tracePt t="51067" x="6475413" y="3433763"/>
          <p14:tracePt t="51083" x="6483350" y="3433763"/>
          <p14:tracePt t="51091" x="6492875" y="3433763"/>
          <p14:tracePt t="51099" x="6500813" y="3433763"/>
          <p14:tracePt t="51107" x="6518275" y="3424238"/>
          <p14:tracePt t="51115" x="6526213" y="3424238"/>
          <p14:tracePt t="51124" x="6535738" y="3424238"/>
          <p14:tracePt t="51132" x="6561138" y="3424238"/>
          <p14:tracePt t="51140" x="6577013" y="3416300"/>
          <p14:tracePt t="51148" x="6586538" y="3416300"/>
          <p14:tracePt t="51162" x="6611938" y="3408363"/>
          <p14:tracePt t="51167" x="6619875" y="3408363"/>
          <p14:tracePt t="51177" x="6637338" y="3408363"/>
          <p14:tracePt t="51183" x="6654800" y="3398838"/>
          <p14:tracePt t="51193" x="6662738" y="3390900"/>
          <p14:tracePt t="51202" x="6670675" y="3390900"/>
          <p14:tracePt t="51209" x="6688138" y="3382963"/>
          <p14:tracePt t="51225" x="6696075" y="3382963"/>
          <p14:tracePt t="51234" x="6705600" y="3382963"/>
          <p14:tracePt t="51241" x="6713538" y="3373438"/>
          <p14:tracePt t="51250" x="6713538" y="3365500"/>
          <p14:tracePt t="51257" x="6721475" y="3365500"/>
          <p14:tracePt t="51265" x="6731000" y="3348038"/>
          <p14:tracePt t="51274" x="6746875" y="3340100"/>
          <p14:tracePt t="51282" x="6746875" y="3305175"/>
          <p14:tracePt t="51290" x="6746875" y="3279775"/>
          <p14:tracePt t="51298" x="6746875" y="3246438"/>
          <p14:tracePt t="51306" x="6746875" y="3211513"/>
          <p14:tracePt t="51313" x="6746875" y="3170238"/>
          <p14:tracePt t="51323" x="6746875" y="3144838"/>
          <p14:tracePt t="51329" x="6731000" y="3084513"/>
          <p14:tracePt t="51338" x="6713538" y="3033713"/>
          <p14:tracePt t="51345" x="6662738" y="2957513"/>
          <p14:tracePt t="51353" x="6627813" y="2906713"/>
          <p14:tracePt t="51362" x="6602413" y="2881313"/>
          <p14:tracePt t="51370" x="6561138" y="2830513"/>
          <p14:tracePt t="51377" x="6510338" y="2795588"/>
          <p14:tracePt t="51385" x="6450013" y="2762250"/>
          <p14:tracePt t="51393" x="6373813" y="2719388"/>
          <p14:tracePt t="51402" x="6297613" y="2693988"/>
          <p14:tracePt t="51409" x="6237288" y="2676525"/>
          <p14:tracePt t="51417" x="6161088" y="2676525"/>
          <p14:tracePt t="51425" x="6049963" y="2660650"/>
          <p14:tracePt t="51433" x="5965825" y="2660650"/>
          <p14:tracePt t="51441" x="5880100" y="2660650"/>
          <p14:tracePt t="51450" x="5821363" y="2660650"/>
          <p14:tracePt t="51459" x="5753100" y="2668588"/>
          <p14:tracePt t="51468" x="5676900" y="2686050"/>
          <p14:tracePt t="51475" x="5626100" y="2693988"/>
          <p14:tracePt t="51483" x="5608638" y="2711450"/>
          <p14:tracePt t="51492" x="5557838" y="2727325"/>
          <p14:tracePt t="51500" x="5497513" y="2762250"/>
          <p14:tracePt t="51509" x="5464175" y="2787650"/>
          <p14:tracePt t="51515" x="5446713" y="2805113"/>
          <p14:tracePt t="51523" x="5421313" y="2830513"/>
          <p14:tracePt t="51531" x="5395913" y="2855913"/>
          <p14:tracePt t="51539" x="5380038" y="2881313"/>
          <p14:tracePt t="51548" x="5353050" y="2922588"/>
          <p14:tracePt t="51557" x="5345113" y="2949575"/>
          <p14:tracePt t="51564" x="5337175" y="2974975"/>
          <p14:tracePt t="51574" x="5337175" y="2990850"/>
          <p14:tracePt t="51580" x="5327650" y="3016250"/>
          <p14:tracePt t="51589" x="5327650" y="3051175"/>
          <p14:tracePt t="51595" x="5327650" y="3076575"/>
          <p14:tracePt t="51603" x="5327650" y="3109913"/>
          <p14:tracePt t="51611" x="5337175" y="3144838"/>
          <p14:tracePt t="51619" x="5362575" y="3170238"/>
          <p14:tracePt t="51627" x="5370513" y="3195638"/>
          <p14:tracePt t="51635" x="5395913" y="3228975"/>
          <p14:tracePt t="51643" x="5421313" y="3263900"/>
          <p14:tracePt t="51651" x="5446713" y="3289300"/>
          <p14:tracePt t="51659" x="5481638" y="3305175"/>
          <p14:tracePt t="51667" x="5514975" y="3322638"/>
          <p14:tracePt t="51676" x="5540375" y="3330575"/>
          <p14:tracePt t="51683" x="5583238" y="3340100"/>
          <p14:tracePt t="51691" x="5608638" y="3348038"/>
          <p14:tracePt t="51699" x="5641975" y="3348038"/>
          <p14:tracePt t="51707" x="5694363" y="3355975"/>
          <p14:tracePt t="51715" x="5753100" y="3355975"/>
          <p14:tracePt t="51723" x="5854700" y="3355975"/>
          <p14:tracePt t="51733" x="5905500" y="3355975"/>
          <p14:tracePt t="51739" x="5991225" y="3355975"/>
          <p14:tracePt t="51749" x="6042025" y="3355975"/>
          <p14:tracePt t="51755" x="6169025" y="3355975"/>
          <p14:tracePt t="51765" x="6237288" y="3355975"/>
          <p14:tracePt t="51773" x="6280150" y="3355975"/>
          <p14:tracePt t="51781" x="6365875" y="3355975"/>
          <p14:tracePt t="51789" x="6424613" y="3348038"/>
          <p14:tracePt t="51797" x="6483350" y="3340100"/>
          <p14:tracePt t="51805" x="6535738" y="3330575"/>
          <p14:tracePt t="51813" x="6602413" y="3314700"/>
          <p14:tracePt t="51822" x="6627813" y="3305175"/>
          <p14:tracePt t="51829" x="6662738" y="3297238"/>
          <p14:tracePt t="51837" x="6705600" y="3289300"/>
          <p14:tracePt t="51845" x="6738938" y="3279775"/>
          <p14:tracePt t="51853" x="6764338" y="3279775"/>
          <p14:tracePt t="51861" x="6789738" y="3271838"/>
          <p14:tracePt t="51869" x="6799263" y="3271838"/>
          <p14:tracePt t="51891" x="6824663" y="3271838"/>
          <p14:tracePt t="51897" x="6824663" y="3263900"/>
          <p14:tracePt t="52030" x="6824663" y="3254375"/>
          <p14:tracePt t="52064" x="6832600" y="3254375"/>
          <p14:tracePt t="52074" x="6840538" y="3246438"/>
          <p14:tracePt t="52080" x="6850063" y="3246438"/>
          <p14:tracePt t="52089" x="6850063" y="3238500"/>
          <p14:tracePt t="52096" x="6858000" y="3228975"/>
          <p14:tracePt t="52104" x="6865938" y="3221038"/>
          <p14:tracePt t="52111" x="6865938" y="3211513"/>
          <p14:tracePt t="52119" x="6875463" y="3203575"/>
          <p14:tracePt t="52127" x="6883400" y="3195638"/>
          <p14:tracePt t="52135" x="6891338" y="3195638"/>
          <p14:tracePt t="52159" x="6875463" y="3228975"/>
          <p14:tracePt t="52167" x="6832600" y="3279775"/>
          <p14:tracePt t="52537" x="6832600" y="3271838"/>
          <p14:tracePt t="52547" x="6824663" y="3246438"/>
          <p14:tracePt t="52553" x="6824663" y="3228975"/>
          <p14:tracePt t="52563" x="6815138" y="3228975"/>
          <p14:tracePt t="52569" x="6807200" y="3211513"/>
          <p14:tracePt t="52579" x="6799263" y="3195638"/>
          <p14:tracePt t="52585" x="6799263" y="3186113"/>
          <p14:tracePt t="52599" x="6799263" y="3170238"/>
          <p14:tracePt t="52615" x="6799263" y="3152775"/>
          <p14:tracePt t="52623" x="6799263" y="3135313"/>
          <p14:tracePt t="52631" x="6799263" y="3127375"/>
          <p14:tracePt t="52647" x="6807200" y="3119438"/>
          <p14:tracePt t="52663" x="6807200" y="3109913"/>
          <p14:tracePt t="52723" x="6807200" y="3101975"/>
          <p14:tracePt t="52763" x="6807200" y="3094038"/>
          <p14:tracePt t="53153" x="6807200" y="3084513"/>
          <p14:tracePt t="53787" x="6815138" y="3101975"/>
          <p14:tracePt t="53796" x="6824663" y="3109913"/>
          <p14:tracePt t="53804" x="6832600" y="3127375"/>
          <p14:tracePt t="53811" x="6840538" y="3144838"/>
          <p14:tracePt t="53820" x="6840538" y="3152775"/>
          <p14:tracePt t="53828" x="6850063" y="3160713"/>
          <p14:tracePt t="53836" x="6858000" y="3170238"/>
          <p14:tracePt t="53843" x="6865938" y="3178175"/>
          <p14:tracePt t="53860" x="6865938" y="3186113"/>
          <p14:tracePt t="53868" x="6875463" y="3195638"/>
          <p14:tracePt t="53876" x="6883400" y="3203575"/>
          <p14:tracePt t="53899" x="6891338" y="3203575"/>
          <p14:tracePt t="53915" x="6891338" y="3211513"/>
          <p14:tracePt t="53942" x="6900863" y="3221038"/>
          <p14:tracePt t="53974" x="6908800" y="3221038"/>
          <p14:tracePt t="54416" x="6908800" y="3228975"/>
          <p14:tracePt t="56833" x="6916738" y="3228975"/>
          <p14:tracePt t="56849" x="6926263" y="3228975"/>
          <p14:tracePt t="56889" x="6934200" y="3228975"/>
          <p14:tracePt t="56953" x="6943725" y="3228975"/>
          <p14:tracePt t="56978" x="6951663" y="3228975"/>
          <p14:tracePt t="57043" x="6959600" y="3228975"/>
          <p14:tracePt t="57061" x="6969125" y="3228975"/>
          <p14:tracePt t="57075" x="6977063" y="3228975"/>
          <p14:tracePt t="57116" x="6985000" y="3228975"/>
          <p14:tracePt t="57132" x="6994525" y="3228975"/>
          <p14:tracePt t="57212" x="7002463" y="3228975"/>
          <p14:tracePt t="58188" x="6994525" y="3211513"/>
          <p14:tracePt t="58195" x="6934200" y="3203575"/>
          <p14:tracePt t="58204" x="6875463" y="3186113"/>
          <p14:tracePt t="58212" x="6815138" y="3170238"/>
          <p14:tracePt t="58219" x="6713538" y="3160713"/>
          <p14:tracePt t="58232" x="6577013" y="3152775"/>
          <p14:tracePt t="58240" x="6450013" y="3135313"/>
          <p14:tracePt t="58247" x="6365875" y="3135313"/>
          <p14:tracePt t="58257" x="6102350" y="3135313"/>
          <p14:tracePt t="58264" x="5965825" y="3135313"/>
          <p14:tracePt t="58273" x="5813425" y="3127375"/>
          <p14:tracePt t="58280" x="5668963" y="3127375"/>
          <p14:tracePt t="58288" x="5387975" y="3127375"/>
          <p14:tracePt t="58296" x="5251450" y="3127375"/>
          <p14:tracePt t="58303" x="4972050" y="3127375"/>
          <p14:tracePt t="58312" x="4792663" y="3109913"/>
          <p14:tracePt t="58324" x="4673600" y="3109913"/>
          <p14:tracePt t="58332" x="4402138" y="3109913"/>
          <p14:tracePt t="58340" x="4257675" y="3101975"/>
          <p14:tracePt t="58348" x="4113213" y="3094038"/>
          <p14:tracePt t="58357" x="4027488" y="3094038"/>
          <p14:tracePt t="58363" x="3790950" y="3059113"/>
          <p14:tracePt t="58373" x="3722688" y="3059113"/>
          <p14:tracePt t="58380" x="3535363" y="3033713"/>
          <p14:tracePt t="58388" x="3449638" y="3025775"/>
          <p14:tracePt t="58396" x="3348038" y="3025775"/>
          <p14:tracePt t="58403" x="3289300" y="3016250"/>
          <p14:tracePt t="58412" x="3178175" y="2990850"/>
          <p14:tracePt t="58420" x="3094038" y="2974975"/>
          <p14:tracePt t="58428" x="3033713" y="2957513"/>
          <p14:tracePt t="58436" x="2932113" y="2940050"/>
          <p14:tracePt t="58444" x="2863850" y="2914650"/>
          <p14:tracePt t="58453" x="2820988" y="2897188"/>
          <p14:tracePt t="58460" x="2770188" y="2881313"/>
          <p14:tracePt t="58470" x="2736850" y="2871788"/>
          <p14:tracePt t="58478" x="2719388" y="2855913"/>
          <p14:tracePt t="58486" x="2701925" y="2846388"/>
          <p14:tracePt t="58493" x="2686050" y="2830513"/>
          <p14:tracePt t="58502" x="2660650" y="2805113"/>
          <p14:tracePt t="58510" x="2651125" y="2805113"/>
          <p14:tracePt t="58518" x="2643188" y="2778125"/>
          <p14:tracePt t="58525" x="2633663" y="2778125"/>
          <p14:tracePt t="58538" x="2625725" y="2762250"/>
          <p14:tracePt t="58546" x="2608263" y="2719388"/>
          <p14:tracePt t="58553" x="2600325" y="2701925"/>
          <p14:tracePt t="58562" x="2592388" y="2686050"/>
          <p14:tracePt t="58578" x="2592388" y="2668588"/>
          <p14:tracePt t="58586" x="2592388" y="2660650"/>
          <p14:tracePt t="58610" x="2592388" y="2651125"/>
          <p14:tracePt t="58634" x="2592388" y="2643188"/>
          <p14:tracePt t="58657" x="2592388" y="2633663"/>
          <p14:tracePt t="58665" x="2592388" y="2625725"/>
          <p14:tracePt t="58673" x="2608263" y="2617788"/>
          <p14:tracePt t="58682" x="2625725" y="2617788"/>
          <p14:tracePt t="58691" x="2651125" y="2617788"/>
          <p14:tracePt t="58697" x="2693988" y="2608263"/>
          <p14:tracePt t="58706" x="2736850" y="2608263"/>
          <p14:tracePt t="58714" x="2778125" y="2608263"/>
          <p14:tracePt t="58721" x="2855913" y="2608263"/>
          <p14:tracePt t="58729" x="2940050" y="2608263"/>
          <p14:tracePt t="58737" x="3008313" y="2617788"/>
          <p14:tracePt t="58747" x="3033713" y="2617788"/>
          <p14:tracePt t="58755" x="3094038" y="2617788"/>
          <p14:tracePt t="58763" x="3152775" y="2633663"/>
          <p14:tracePt t="58772" x="3178175" y="2643188"/>
          <p14:tracePt t="58779" x="3203575" y="2643188"/>
          <p14:tracePt t="58787" x="3228975" y="2651125"/>
          <p14:tracePt t="58795" x="3238500" y="2651125"/>
          <p14:tracePt t="58803" x="3246438" y="2651125"/>
          <p14:tracePt t="58819" x="3254375" y="2651125"/>
          <p14:tracePt t="58847" x="3263900" y="2651125"/>
          <p14:tracePt t="58929" x="3263900" y="2660650"/>
          <p14:tracePt t="59332" x="3271838" y="2660650"/>
          <p14:tracePt t="59388" x="3279775" y="2660650"/>
          <p14:tracePt t="59669" x="3289300" y="2660650"/>
          <p14:tracePt t="59967" x="3297238" y="2660650"/>
          <p14:tracePt t="60048" x="3305175" y="2660650"/>
          <p14:tracePt t="60918" x="3297238" y="2676525"/>
          <p14:tracePt t="60925" x="3271838" y="2701925"/>
          <p14:tracePt t="60933" x="3246438" y="2719388"/>
          <p14:tracePt t="60941" x="3221038" y="2744788"/>
          <p14:tracePt t="60950" x="3160713" y="2795588"/>
          <p14:tracePt t="60957" x="3119438" y="2838450"/>
          <p14:tracePt t="60965" x="3067050" y="2889250"/>
          <p14:tracePt t="60975" x="3016250" y="2932113"/>
          <p14:tracePt t="60982" x="2974975" y="2965450"/>
          <p14:tracePt t="60991" x="2957513" y="2982913"/>
          <p14:tracePt t="61000" x="2897188" y="3041650"/>
          <p14:tracePt t="61009" x="2881313" y="3059113"/>
          <p14:tracePt t="61015" x="2846388" y="3094038"/>
          <p14:tracePt t="61023" x="2795588" y="3135313"/>
          <p14:tracePt t="61031" x="2752725" y="3160713"/>
          <p14:tracePt t="61040" x="2693988" y="3228975"/>
          <p14:tracePt t="61048" x="2651125" y="3254375"/>
          <p14:tracePt t="61057" x="2617788" y="3297238"/>
          <p14:tracePt t="61064" x="2574925" y="3322638"/>
          <p14:tracePt t="61073" x="2541588" y="3348038"/>
          <p14:tracePt t="61080" x="2473325" y="3408363"/>
          <p14:tracePt t="61088" x="2422525" y="3441700"/>
          <p14:tracePt t="61095" x="2405063" y="3467100"/>
          <p14:tracePt t="61104" x="2362200" y="3502025"/>
          <p14:tracePt t="61112" x="2328863" y="3527425"/>
          <p14:tracePt t="61120" x="2286000" y="3560763"/>
          <p14:tracePt t="61128" x="2252663" y="3594100"/>
          <p14:tracePt t="61136" x="2217738" y="3619500"/>
          <p14:tracePt t="61144" x="2200275" y="3636963"/>
          <p14:tracePt t="61152" x="2166938" y="3662363"/>
          <p14:tracePt t="61160" x="2141538" y="3679825"/>
          <p14:tracePt t="61168" x="2124075" y="3679825"/>
          <p14:tracePt t="61175" x="2098675" y="3697288"/>
          <p14:tracePt t="61183" x="2082800" y="3713163"/>
          <p14:tracePt t="61191" x="2055813" y="3730625"/>
          <p14:tracePt t="61199" x="2030413" y="3738563"/>
          <p14:tracePt t="61207" x="2005013" y="3756025"/>
          <p14:tracePt t="61215" x="1989138" y="3763963"/>
          <p14:tracePt t="61223" x="1954213" y="3773488"/>
          <p14:tracePt t="61231" x="1928813" y="3781425"/>
          <p14:tracePt t="61241" x="1903413" y="3790950"/>
          <p14:tracePt t="61247" x="1878013" y="3798888"/>
          <p14:tracePt t="61263" x="1852613" y="3806825"/>
          <p14:tracePt t="61275" x="1835150" y="3816350"/>
          <p14:tracePt t="61281" x="1819275" y="3824288"/>
          <p14:tracePt t="61289" x="1801813" y="3832225"/>
          <p14:tracePt t="61297" x="1793875" y="3832225"/>
          <p14:tracePt t="61305" x="1784350" y="3832225"/>
          <p14:tracePt t="61313" x="1766888" y="3832225"/>
          <p14:tracePt t="61321" x="1766888" y="3841750"/>
          <p14:tracePt t="61329" x="1751013" y="3849688"/>
          <p14:tracePt t="61337" x="1716088" y="3867150"/>
          <p14:tracePt t="61345" x="1690688" y="3875088"/>
          <p14:tracePt t="61353" x="1657350" y="3883025"/>
          <p14:tracePt t="61362" x="1622425" y="3900488"/>
          <p14:tracePt t="61369" x="1589088" y="3917950"/>
          <p14:tracePt t="61377" x="1546225" y="3935413"/>
          <p14:tracePt t="61385" x="1530350" y="3943350"/>
          <p14:tracePt t="61393" x="1504950" y="3960813"/>
          <p14:tracePt t="61402" x="1487488" y="3968750"/>
          <p14:tracePt t="61409" x="1470025" y="3976688"/>
          <p14:tracePt t="61417" x="1452563" y="3976688"/>
          <p14:tracePt t="61425" x="1436688" y="3986213"/>
          <p14:tracePt t="61433" x="1427163" y="3994150"/>
          <p14:tracePt t="61441" x="1419225" y="3994150"/>
          <p14:tracePt t="61450" x="1411288" y="4002088"/>
          <p14:tracePt t="61473" x="1401763" y="4002088"/>
          <p14:tracePt t="61482" x="1393825" y="4002088"/>
          <p14:tracePt t="61492" x="1385888" y="4002088"/>
          <p14:tracePt t="61513" x="1376363" y="4002088"/>
          <p14:tracePt t="61522" x="1376363" y="4011613"/>
          <p14:tracePt t="61529" x="1368425" y="4011613"/>
          <p14:tracePt t="61545" x="1360488" y="4011613"/>
          <p14:tracePt t="61557" x="1350963" y="4011613"/>
          <p14:tracePt t="61573" x="1343025" y="4011613"/>
          <p14:tracePt t="61620" x="1343025" y="4019550"/>
          <p14:tracePt t="61957" x="1333500" y="4019550"/>
          <p14:tracePt t="61965" x="1325563" y="4019550"/>
          <p14:tracePt t="61981" x="1308100" y="4019550"/>
          <p14:tracePt t="61990" x="1292225" y="4019550"/>
          <p14:tracePt t="61997" x="1282700" y="4019550"/>
          <p14:tracePt t="62006" x="1257300" y="4019550"/>
          <p14:tracePt t="62013" x="1249363" y="4019550"/>
          <p14:tracePt t="62021" x="1223963" y="4019550"/>
          <p14:tracePt t="62029" x="1216025" y="4019550"/>
          <p14:tracePt t="62037" x="1206500" y="4019550"/>
          <p14:tracePt t="62045" x="1189038" y="4019550"/>
          <p14:tracePt t="62053" x="1181100" y="4027488"/>
          <p14:tracePt t="62062" x="1173163" y="4027488"/>
          <p14:tracePt t="62074" x="1163638" y="4027488"/>
          <p14:tracePt t="62082" x="1155700" y="4027488"/>
          <p14:tracePt t="62098" x="1147763" y="4027488"/>
          <p14:tracePt t="62107" x="1138238" y="4037013"/>
          <p14:tracePt t="62116" x="1130300" y="4037013"/>
          <p14:tracePt t="62123" x="1122363" y="4037013"/>
          <p14:tracePt t="62131" x="1112838" y="4044950"/>
          <p14:tracePt t="62139" x="1104900" y="4044950"/>
          <p14:tracePt t="62147" x="1096963" y="4044950"/>
          <p14:tracePt t="62155" x="1087438" y="4044950"/>
          <p14:tracePt t="62172" x="1079500" y="4044950"/>
          <p14:tracePt t="62179" x="1069975" y="4044950"/>
          <p14:tracePt t="62187" x="1069975" y="4052888"/>
          <p14:tracePt t="62195" x="1062038" y="4052888"/>
          <p14:tracePt t="62203" x="1054100" y="4052888"/>
          <p14:tracePt t="62211" x="1044575" y="4052888"/>
          <p14:tracePt t="62236" x="1028700" y="4062413"/>
          <p14:tracePt t="62243" x="1019175" y="4062413"/>
          <p14:tracePt t="62253" x="1011238" y="4062413"/>
          <p14:tracePt t="62260" x="1003300" y="4062413"/>
          <p14:tracePt t="62268" x="977900" y="4062413"/>
          <p14:tracePt t="62275" x="968375" y="4062413"/>
          <p14:tracePt t="62283" x="960438" y="4062413"/>
          <p14:tracePt t="62291" x="942975" y="4062413"/>
          <p14:tracePt t="62299" x="935038" y="4052888"/>
          <p14:tracePt t="62315" x="925513" y="4052888"/>
          <p14:tracePt t="62323" x="917575" y="4052888"/>
          <p14:tracePt t="62340" x="909638" y="4052888"/>
          <p14:tracePt t="62347" x="900113" y="4052888"/>
          <p14:tracePt t="62356" x="900113" y="4044950"/>
          <p14:tracePt t="62363" x="892175" y="4044950"/>
          <p14:tracePt t="62393" x="892175" y="4037013"/>
          <p14:tracePt t="62425" x="884238" y="4027488"/>
          <p14:tracePt t="62441" x="874713" y="4019550"/>
          <p14:tracePt t="62450" x="866775" y="4011613"/>
          <p14:tracePt t="62474" x="858838" y="4011613"/>
          <p14:tracePt t="62482" x="858838" y="4002088"/>
          <p14:tracePt t="62491" x="849313" y="4002088"/>
          <p14:tracePt t="62514" x="849313" y="3994150"/>
          <p14:tracePt t="73338" x="866775" y="3994150"/>
          <p14:tracePt t="73346" x="874713" y="3994150"/>
          <p14:tracePt t="73362" x="892175" y="3994150"/>
          <p14:tracePt t="73370" x="909638" y="3994150"/>
          <p14:tracePt t="73378" x="942975" y="3986213"/>
          <p14:tracePt t="73386" x="968375" y="3986213"/>
          <p14:tracePt t="73394" x="1019175" y="3976688"/>
          <p14:tracePt t="73402" x="1044575" y="3976688"/>
          <p14:tracePt t="73409" x="1069975" y="3976688"/>
          <p14:tracePt t="73418" x="1087438" y="3976688"/>
          <p14:tracePt t="73425" x="1112838" y="3968750"/>
          <p14:tracePt t="73433" x="1130300" y="3968750"/>
          <p14:tracePt t="73441" x="1138238" y="3968750"/>
          <p14:tracePt t="73458" x="1147763" y="3968750"/>
          <p14:tracePt t="73465" x="1155700" y="3968750"/>
          <p14:tracePt t="73482" x="1163638" y="3968750"/>
          <p14:tracePt t="73506" x="1173163" y="3968750"/>
          <p14:tracePt t="73538" x="1181100" y="3968750"/>
          <p14:tracePt t="73553" x="1189038" y="3968750"/>
          <p14:tracePt t="73570" x="1198563" y="3968750"/>
          <p14:tracePt t="73628" x="1206500" y="3968750"/>
          <p14:tracePt t="73692" x="1216025" y="3968750"/>
          <p14:tracePt t="73835" x="1206500" y="3968750"/>
          <p14:tracePt t="73851" x="1198563" y="3968750"/>
          <p14:tracePt t="73859" x="1189038" y="3968750"/>
          <p14:tracePt t="73867" x="1181100" y="3968750"/>
          <p14:tracePt t="73893" x="1173163" y="3968750"/>
          <p14:tracePt t="73901" x="1163638" y="3968750"/>
          <p14:tracePt t="73918" x="1155700" y="3968750"/>
          <p14:tracePt t="73925" x="1147763" y="3968750"/>
          <p14:tracePt t="73941" x="1130300" y="3968750"/>
          <p14:tracePt t="73950" x="1122363" y="3968750"/>
          <p14:tracePt t="73957" x="1112838" y="3968750"/>
          <p14:tracePt t="73965" x="1104900" y="3968750"/>
          <p14:tracePt t="73974" x="1096963" y="3968750"/>
          <p14:tracePt t="73990" x="1087438" y="3968750"/>
          <p14:tracePt t="73998" x="1079500" y="3968750"/>
          <p14:tracePt t="74022" x="1069975" y="3968750"/>
          <p14:tracePt t="74030" x="1062038" y="3968750"/>
          <p14:tracePt t="74038" x="1054100" y="3968750"/>
          <p14:tracePt t="74078" x="1044575" y="3968750"/>
          <p14:tracePt t="74102" x="1036638" y="3968750"/>
          <p14:tracePt t="74312" x="1044575" y="3968750"/>
          <p14:tracePt t="74320" x="1079500" y="3968750"/>
          <p14:tracePt t="74327" x="1130300" y="3968750"/>
          <p14:tracePt t="74335" x="1189038" y="3968750"/>
          <p14:tracePt t="74343" x="1223963" y="3968750"/>
          <p14:tracePt t="74352" x="1300163" y="3968750"/>
          <p14:tracePt t="74360" x="1385888" y="3968750"/>
          <p14:tracePt t="74367" x="1436688" y="3968750"/>
          <p14:tracePt t="74375" x="1512888" y="3960813"/>
          <p14:tracePt t="74383" x="1555750" y="3960813"/>
          <p14:tracePt t="74391" x="1597025" y="3960813"/>
          <p14:tracePt t="74400" x="1639888" y="3960813"/>
          <p14:tracePt t="74407" x="1690688" y="3960813"/>
          <p14:tracePt t="74415" x="1716088" y="3960813"/>
          <p14:tracePt t="74424" x="1751013" y="3960813"/>
          <p14:tracePt t="74432" x="1784350" y="3960813"/>
          <p14:tracePt t="74441" x="1827213" y="3960813"/>
          <p14:tracePt t="74448" x="1860550" y="3960813"/>
          <p14:tracePt t="74457" x="1903413" y="3960813"/>
          <p14:tracePt t="74465" x="1946275" y="3960813"/>
          <p14:tracePt t="74474" x="1989138" y="3960813"/>
          <p14:tracePt t="74482" x="2047875" y="3960813"/>
          <p14:tracePt t="74490" x="2108200" y="3960813"/>
          <p14:tracePt t="74497" x="2149475" y="3960813"/>
          <p14:tracePt t="74505" x="2200275" y="3960813"/>
          <p14:tracePt t="74513" x="2235200" y="3960813"/>
          <p14:tracePt t="74522" x="2278063" y="3960813"/>
          <p14:tracePt t="74529" x="2336800" y="3960813"/>
          <p14:tracePt t="74537" x="2371725" y="3960813"/>
          <p14:tracePt t="74545" x="2397125" y="3960813"/>
          <p14:tracePt t="74553" x="2422525" y="3960813"/>
          <p14:tracePt t="74561" x="2455863" y="3960813"/>
          <p14:tracePt t="74569" x="2506663" y="3960813"/>
          <p14:tracePt t="74577" x="2524125" y="3960813"/>
          <p14:tracePt t="74585" x="2557463" y="3960813"/>
          <p14:tracePt t="74593" x="2600325" y="3960813"/>
          <p14:tracePt t="74602" x="2651125" y="3960813"/>
          <p14:tracePt t="74614" x="2693988" y="3960813"/>
          <p14:tracePt t="74623" x="2719388" y="3960813"/>
          <p14:tracePt t="74630" x="2762250" y="3960813"/>
          <p14:tracePt t="74638" x="2820988" y="3960813"/>
          <p14:tracePt t="74645" x="2863850" y="3960813"/>
          <p14:tracePt t="74654" x="2897188" y="3960813"/>
          <p14:tracePt t="74662" x="2932113" y="3960813"/>
          <p14:tracePt t="74670" x="2957513" y="3960813"/>
          <p14:tracePt t="74678" x="2990850" y="3960813"/>
          <p14:tracePt t="74686" x="3016250" y="3960813"/>
          <p14:tracePt t="74693" x="3051175" y="3960813"/>
          <p14:tracePt t="74701" x="3101975" y="3951288"/>
          <p14:tracePt t="74709" x="3135313" y="3951288"/>
          <p14:tracePt t="74719" x="3152775" y="3951288"/>
          <p14:tracePt t="74725" x="3195638" y="3951288"/>
          <p14:tracePt t="74735" x="3221038" y="3951288"/>
          <p14:tracePt t="74741" x="3238500" y="3951288"/>
          <p14:tracePt t="74751" x="3254375" y="3951288"/>
          <p14:tracePt t="74759" x="3271838" y="3951288"/>
          <p14:tracePt t="74767" x="3279775" y="3951288"/>
          <p14:tracePt t="74775" x="3297238" y="3951288"/>
          <p14:tracePt t="74783" x="3314700" y="3951288"/>
          <p14:tracePt t="74791" x="3330575" y="3951288"/>
          <p14:tracePt t="74799" x="3355975" y="3951288"/>
          <p14:tracePt t="74807" x="3390900" y="3951288"/>
          <p14:tracePt t="74815" x="3408363" y="3951288"/>
          <p14:tracePt t="74824" x="3433763" y="3951288"/>
          <p14:tracePt t="74831" x="3475038" y="3951288"/>
          <p14:tracePt t="74840" x="3502025" y="3951288"/>
          <p14:tracePt t="74847" x="3527425" y="3951288"/>
          <p14:tracePt t="74855" x="3552825" y="3960813"/>
          <p14:tracePt t="74863" x="3568700" y="3960813"/>
          <p14:tracePt t="74873" x="3594100" y="3960813"/>
          <p14:tracePt t="74891" x="3629025" y="3968750"/>
          <p14:tracePt t="74895" x="3646488" y="3976688"/>
          <p14:tracePt t="74903" x="3654425" y="3976688"/>
          <p14:tracePt t="74911" x="3671888" y="3976688"/>
          <p14:tracePt t="74919" x="3687763" y="3976688"/>
          <p14:tracePt t="74936" x="3713163" y="3976688"/>
          <p14:tracePt t="74943" x="3722688" y="3976688"/>
          <p14:tracePt t="74951" x="3738563" y="3976688"/>
          <p14:tracePt t="74959" x="3748088" y="3976688"/>
          <p14:tracePt t="74967" x="3773488" y="3976688"/>
          <p14:tracePt t="74975" x="3798888" y="3976688"/>
          <p14:tracePt t="74983" x="3806825" y="3976688"/>
          <p14:tracePt t="74993" x="3824288" y="3976688"/>
          <p14:tracePt t="74999" x="3832225" y="3976688"/>
          <p14:tracePt t="75015" x="3849688" y="3976688"/>
          <p14:tracePt t="75033" x="3857625" y="3976688"/>
          <p14:tracePt t="75073" x="3867150" y="3976688"/>
          <p14:tracePt t="75097" x="3875088" y="3976688"/>
          <p14:tracePt t="75138" x="3883025" y="3976688"/>
          <p14:tracePt t="75146" x="3892550" y="3976688"/>
          <p14:tracePt t="75154" x="3900488" y="3976688"/>
          <p14:tracePt t="75162" x="3908425" y="3976688"/>
          <p14:tracePt t="75170" x="3935413" y="3976688"/>
          <p14:tracePt t="75178" x="3943350" y="3976688"/>
          <p14:tracePt t="75186" x="3960813" y="3976688"/>
          <p14:tracePt t="75193" x="3976688" y="3976688"/>
          <p14:tracePt t="75202" x="3986213" y="3976688"/>
          <p14:tracePt t="75210" x="3994150" y="3976688"/>
          <p14:tracePt t="75218" x="4011613" y="3976688"/>
          <p14:tracePt t="75226" x="4027488" y="3976688"/>
          <p14:tracePt t="75234" x="4037013" y="3976688"/>
          <p14:tracePt t="75242" x="4052888" y="3986213"/>
          <p14:tracePt t="75250" x="4070350" y="3986213"/>
          <p14:tracePt t="75259" x="4087813" y="3986213"/>
          <p14:tracePt t="75265" x="4105275" y="3986213"/>
          <p14:tracePt t="75275" x="4121150" y="3986213"/>
          <p14:tracePt t="75281" x="4130675" y="3986213"/>
          <p14:tracePt t="75291" x="4146550" y="3986213"/>
          <p14:tracePt t="75297" x="4171950" y="3986213"/>
          <p14:tracePt t="75311" x="4181475" y="3986213"/>
          <p14:tracePt t="75319" x="4206875" y="3986213"/>
          <p14:tracePt t="75331" x="4214813" y="3986213"/>
          <p14:tracePt t="75339" x="4257675" y="3986213"/>
          <p14:tracePt t="75347" x="4265613" y="3986213"/>
          <p14:tracePt t="75357" x="4283075" y="3986213"/>
          <p14:tracePt t="75372" x="4291013" y="3986213"/>
          <p14:tracePt t="75379" x="4308475" y="3986213"/>
          <p14:tracePt t="75395" x="4316413" y="3986213"/>
          <p14:tracePt t="75403" x="4333875" y="3994150"/>
          <p14:tracePt t="75411" x="4341813" y="3994150"/>
          <p14:tracePt t="75419" x="4368800" y="3994150"/>
          <p14:tracePt t="75427" x="4394200" y="3994150"/>
          <p14:tracePt t="75435" x="4402138" y="3994150"/>
          <p14:tracePt t="75443" x="4427538" y="3994150"/>
          <p14:tracePt t="75451" x="4452938" y="3994150"/>
          <p14:tracePt t="75459" x="4470400" y="3994150"/>
          <p14:tracePt t="75467" x="4486275" y="3994150"/>
          <p14:tracePt t="75475" x="4503738" y="3994150"/>
          <p14:tracePt t="75483" x="4513263" y="3994150"/>
          <p14:tracePt t="75491" x="4529138" y="3994150"/>
          <p14:tracePt t="75499" x="4538663" y="3994150"/>
          <p14:tracePt t="75507" x="4546600" y="3994150"/>
          <p14:tracePt t="75515" x="4564063" y="3994150"/>
          <p14:tracePt t="75543" x="4572000" y="3994150"/>
          <p14:tracePt t="75551" x="4579938" y="3994150"/>
          <p14:tracePt t="76051" x="4579938" y="3986213"/>
          <p14:tracePt t="76060" x="4589463" y="3976688"/>
          <p14:tracePt t="76067" x="4597400" y="3968750"/>
          <p14:tracePt t="76091" x="4572000" y="3986213"/>
          <p14:tracePt t="76099" x="4538663" y="4027488"/>
          <p14:tracePt t="76107" x="4470400" y="4095750"/>
          <p14:tracePt t="76447" x="4470400" y="4087813"/>
          <p14:tracePt t="76455" x="4470400" y="4079875"/>
          <p14:tracePt t="76463" x="4470400" y="4070350"/>
          <p14:tracePt t="76471" x="4470400" y="4062413"/>
          <p14:tracePt t="76487" x="4470400" y="4052888"/>
          <p14:tracePt t="76495" x="4470400" y="4037013"/>
          <p14:tracePt t="76503" x="4460875" y="4037013"/>
          <p14:tracePt t="76512" x="4452938" y="4019550"/>
          <p14:tracePt t="76520" x="4445000" y="4002088"/>
          <p14:tracePt t="76544" x="4435475" y="3994150"/>
          <p14:tracePt t="76552" x="4427538" y="3994150"/>
          <p14:tracePt t="76562" x="4427538" y="3986213"/>
          <p14:tracePt t="76583" x="4419600" y="3976688"/>
          <p14:tracePt t="76600" x="4419600" y="3968750"/>
          <p14:tracePt t="76608" x="4419600" y="3960813"/>
          <p14:tracePt t="76624" x="4419600" y="3951288"/>
          <p14:tracePt t="76632" x="4419600" y="3943350"/>
          <p14:tracePt t="76681" x="4419600" y="3935413"/>
          <p14:tracePt t="76697" x="4410075" y="3935413"/>
          <p14:tracePt t="76897" x="4419600" y="3935413"/>
          <p14:tracePt t="76905" x="4445000" y="3935413"/>
          <p14:tracePt t="76913" x="4495800" y="3935413"/>
          <p14:tracePt t="76921" x="4521200" y="3935413"/>
          <p14:tracePt t="76929" x="4554538" y="3935413"/>
          <p14:tracePt t="76937" x="4579938" y="3935413"/>
          <p14:tracePt t="76945" x="4589463" y="3943350"/>
          <p14:tracePt t="76953" x="4605338" y="3943350"/>
          <p14:tracePt t="76962" x="4622800" y="3943350"/>
          <p14:tracePt t="76985" x="4630738" y="3943350"/>
          <p14:tracePt t="77011" x="4640263" y="3943350"/>
          <p14:tracePt t="77035" x="4657725" y="3943350"/>
          <p14:tracePt t="77043" x="4665663" y="3943350"/>
          <p14:tracePt t="77059" x="4683125" y="3943350"/>
          <p14:tracePt t="77067" x="4691063" y="3943350"/>
          <p14:tracePt t="77099" x="4699000" y="3943350"/>
          <p14:tracePt t="77123" x="4708525" y="3943350"/>
          <p14:tracePt t="77204" x="4716463" y="3943350"/>
          <p14:tracePt t="77220" x="4724400" y="3943350"/>
          <p14:tracePt t="77236" x="4733925" y="3943350"/>
          <p14:tracePt t="77260" x="4741863" y="3943350"/>
          <p14:tracePt t="77270" x="4749800" y="3943350"/>
          <p14:tracePt t="77285" x="4759325" y="3951288"/>
          <p14:tracePt t="77294" x="4775200" y="3951288"/>
          <p14:tracePt t="77310" x="4792663" y="3951288"/>
          <p14:tracePt t="77318" x="4802188" y="3951288"/>
          <p14:tracePt t="77325" x="4810125" y="3951288"/>
          <p14:tracePt t="77333" x="4827588" y="3951288"/>
          <p14:tracePt t="77341" x="4843463" y="3951288"/>
          <p14:tracePt t="77349" x="4860925" y="3951288"/>
          <p14:tracePt t="77357" x="4886325" y="3951288"/>
          <p14:tracePt t="77366" x="4903788" y="3951288"/>
          <p14:tracePt t="77374" x="4929188" y="3951288"/>
          <p14:tracePt t="77382" x="4954588" y="3951288"/>
          <p14:tracePt t="77390" x="4972050" y="3951288"/>
          <p14:tracePt t="77397" x="5005388" y="3951288"/>
          <p14:tracePt t="77406" x="5038725" y="3951288"/>
          <p14:tracePt t="77413" x="5064125" y="3951288"/>
          <p14:tracePt t="77421" x="5091113" y="3951288"/>
          <p14:tracePt t="77429" x="5124450" y="3951288"/>
          <p14:tracePt t="77437" x="5167313" y="3951288"/>
          <p14:tracePt t="77445" x="5208588" y="3951288"/>
          <p14:tracePt t="77453" x="5251450" y="3951288"/>
          <p14:tracePt t="77461" x="5276850" y="3951288"/>
          <p14:tracePt t="77469" x="5319713" y="3951288"/>
          <p14:tracePt t="77481" x="5380038" y="3951288"/>
          <p14:tracePt t="77489" x="5421313" y="3951288"/>
          <p14:tracePt t="77497" x="5456238" y="3951288"/>
          <p14:tracePt t="77506" x="5507038" y="3951288"/>
          <p14:tracePt t="77513" x="5575300" y="3951288"/>
          <p14:tracePt t="77522" x="5634038" y="3951288"/>
          <p14:tracePt t="77529" x="5668963" y="3951288"/>
          <p14:tracePt t="77539" x="5710238" y="3951288"/>
          <p14:tracePt t="77545" x="5770563" y="3951288"/>
          <p14:tracePt t="77556" x="5821363" y="3951288"/>
          <p14:tracePt t="77564" x="5880100" y="3951288"/>
          <p14:tracePt t="77572" x="5915025" y="3951288"/>
          <p14:tracePt t="77579" x="5948363" y="3951288"/>
          <p14:tracePt t="77588" x="5965825" y="3951288"/>
          <p14:tracePt t="77595" x="6008688" y="3951288"/>
          <p14:tracePt t="77604" x="6034088" y="3951288"/>
          <p14:tracePt t="77611" x="6049963" y="3951288"/>
          <p14:tracePt t="77627" x="6092825" y="3951288"/>
          <p14:tracePt t="77635" x="6110288" y="3951288"/>
          <p14:tracePt t="77643" x="6135688" y="3951288"/>
          <p14:tracePt t="77651" x="6161088" y="3951288"/>
          <p14:tracePt t="77659" x="6169025" y="3951288"/>
          <p14:tracePt t="77667" x="6186488" y="3951288"/>
          <p14:tracePt t="77675" x="6203950" y="3951288"/>
          <p14:tracePt t="77687" x="6211888" y="3951288"/>
          <p14:tracePt t="77695" x="6221413" y="3951288"/>
          <p14:tracePt t="77703" x="6229350" y="3951288"/>
          <p14:tracePt t="77711" x="6237288" y="3951288"/>
          <p14:tracePt t="77720" x="6254750" y="3951288"/>
          <p14:tracePt t="77727" x="6262688" y="3951288"/>
          <p14:tracePt t="77735" x="6280150" y="3951288"/>
          <p14:tracePt t="77743" x="6288088" y="3951288"/>
          <p14:tracePt t="77751" x="6305550" y="3951288"/>
          <p14:tracePt t="77759" x="6338888" y="3951288"/>
          <p14:tracePt t="77767" x="6348413" y="3951288"/>
          <p14:tracePt t="77775" x="6373813" y="3951288"/>
          <p14:tracePt t="77787" x="6399213" y="3951288"/>
          <p14:tracePt t="77795" x="6442075" y="3951288"/>
          <p14:tracePt t="77805" x="6492875" y="3951288"/>
          <p14:tracePt t="77811" x="6518275" y="3951288"/>
          <p14:tracePt t="77821" x="6535738" y="3951288"/>
          <p14:tracePt t="77827" x="6551613" y="3951288"/>
          <p14:tracePt t="77837" x="6586538" y="3951288"/>
          <p14:tracePt t="77845" x="6611938" y="3951288"/>
          <p14:tracePt t="77853" x="6645275" y="3951288"/>
          <p14:tracePt t="77861" x="6705600" y="3951288"/>
          <p14:tracePt t="77869" x="6746875" y="3951288"/>
          <p14:tracePt t="77877" x="6799263" y="3951288"/>
          <p14:tracePt t="77890" x="6815138" y="3951288"/>
          <p14:tracePt t="77893" x="6858000" y="3951288"/>
          <p14:tracePt t="77901" x="6934200" y="3951288"/>
          <p14:tracePt t="77909" x="6977063" y="3951288"/>
          <p14:tracePt t="77917" x="7010400" y="3951288"/>
          <p14:tracePt t="77925" x="7045325" y="3951288"/>
          <p14:tracePt t="77933" x="7121525" y="3951288"/>
          <p14:tracePt t="77941" x="7164388" y="3951288"/>
          <p14:tracePt t="77949" x="7223125" y="3951288"/>
          <p14:tracePt t="77957" x="7265988" y="3951288"/>
          <p14:tracePt t="77965" x="7308850" y="3951288"/>
          <p14:tracePt t="77974" x="7359650" y="3951288"/>
          <p14:tracePt t="77982" x="7410450" y="3951288"/>
          <p14:tracePt t="77994" x="7443788" y="3951288"/>
          <p14:tracePt t="78002" x="7494588" y="3951288"/>
          <p14:tracePt t="78009" x="7546975" y="3951288"/>
          <p14:tracePt t="78017" x="7588250" y="3951288"/>
          <p14:tracePt t="78025" x="7631113" y="3951288"/>
          <p14:tracePt t="78033" x="7666038" y="3951288"/>
          <p14:tracePt t="78041" x="7707313" y="3951288"/>
          <p14:tracePt t="78049" x="7750175" y="3951288"/>
          <p14:tracePt t="78057" x="7775575" y="3951288"/>
          <p14:tracePt t="78065" x="7810500" y="3943350"/>
          <p14:tracePt t="78073" x="7843838" y="3943350"/>
          <p14:tracePt t="78083" x="7877175" y="3943350"/>
          <p14:tracePt t="78089" x="7920038" y="3943350"/>
          <p14:tracePt t="78099" x="7937500" y="3943350"/>
          <p14:tracePt t="78106" x="7970838" y="3943350"/>
          <p14:tracePt t="78115" x="8013700" y="3943350"/>
          <p14:tracePt t="78123" x="8047038" y="3943350"/>
          <p14:tracePt t="78131" x="8074025" y="3943350"/>
          <p14:tracePt t="78139" x="8099425" y="3943350"/>
          <p14:tracePt t="78147" x="8124825" y="3943350"/>
          <p14:tracePt t="78155" x="8150225" y="3943350"/>
          <p14:tracePt t="78163" x="8158163" y="3943350"/>
          <p14:tracePt t="78172" x="8166100" y="3943350"/>
          <p14:tracePt t="78180" x="8175625" y="3943350"/>
          <p14:tracePt t="78251" x="8140700" y="3951288"/>
          <p14:tracePt t="78260" x="8099425" y="3960813"/>
          <p14:tracePt t="78268" x="7996238" y="3994150"/>
          <p14:tracePt t="78275" x="7861300" y="4019550"/>
          <p14:tracePt t="78284" x="7707313" y="4044950"/>
          <p14:tracePt t="78291" x="7562850" y="4062413"/>
          <p14:tracePt t="78300" x="7334250" y="4105275"/>
          <p14:tracePt t="78309" x="6916738" y="4164013"/>
          <p14:tracePt t="78315" x="6594475" y="4197350"/>
          <p14:tracePt t="78324" x="6262688" y="4214813"/>
          <p14:tracePt t="78332" x="5795963" y="4275138"/>
          <p14:tracePt t="78340" x="5497513" y="4291013"/>
          <p14:tracePt t="78348" x="4997450" y="4333875"/>
          <p14:tracePt t="78357" x="4733925" y="4351338"/>
          <p14:tracePt t="78365" x="4376738" y="4384675"/>
          <p14:tracePt t="78373" x="4019550" y="4402138"/>
          <p14:tracePt t="78381" x="3892550" y="4410075"/>
          <p14:tracePt t="78390" x="3611563" y="4427538"/>
          <p14:tracePt t="78397" x="3502025" y="4435475"/>
          <p14:tracePt t="78407" x="3373438" y="4460875"/>
          <p14:tracePt t="78413" x="3289300" y="4470400"/>
          <p14:tracePt t="78423" x="3186113" y="4486275"/>
          <p14:tracePt t="78430" x="3109913" y="4486275"/>
          <p14:tracePt t="78438" x="3076575" y="4495800"/>
          <p14:tracePt t="78445" x="3033713" y="4513263"/>
          <p14:tracePt t="78454" x="2974975" y="4513263"/>
          <p14:tracePt t="78462" x="2940050" y="4513263"/>
          <p14:tracePt t="78470" x="2897188" y="4521200"/>
          <p14:tracePt t="78478" x="2863850" y="4529138"/>
          <p14:tracePt t="78485" x="2805113" y="4529138"/>
          <p14:tracePt t="78494" x="2762250" y="4529138"/>
          <p14:tracePt t="78507" x="2676525" y="4538663"/>
          <p14:tracePt t="78513" x="2643188" y="4538663"/>
          <p14:tracePt t="78522" x="2566988" y="4538663"/>
          <p14:tracePt t="78529" x="2506663" y="4546600"/>
          <p14:tracePt t="78537" x="2455863" y="4546600"/>
          <p14:tracePt t="78545" x="2422525" y="4546600"/>
          <p14:tracePt t="78553" x="2379663" y="4554538"/>
          <p14:tracePt t="78561" x="2319338" y="4554538"/>
          <p14:tracePt t="78569" x="2278063" y="4554538"/>
          <p14:tracePt t="78577" x="2260600" y="4554538"/>
          <p14:tracePt t="78585" x="2235200" y="4554538"/>
          <p14:tracePt t="78593" x="2217738" y="4554538"/>
          <p14:tracePt t="78601" x="2192338" y="4554538"/>
          <p14:tracePt t="78609" x="2184400" y="4554538"/>
          <p14:tracePt t="78619" x="2166938" y="4554538"/>
          <p14:tracePt t="78625" x="2141538" y="4554538"/>
          <p14:tracePt t="78634" x="2124075" y="4554538"/>
          <p14:tracePt t="78643" x="2098675" y="4554538"/>
          <p14:tracePt t="78649" x="2082800" y="4554538"/>
          <p14:tracePt t="78659" x="2055813" y="4554538"/>
          <p14:tracePt t="78665" x="2039938" y="4554538"/>
          <p14:tracePt t="78675" x="2022475" y="4554538"/>
          <p14:tracePt t="78683" x="2005013" y="4554538"/>
          <p14:tracePt t="78691" x="1989138" y="4554538"/>
          <p14:tracePt t="78699" x="1971675" y="4554538"/>
          <p14:tracePt t="78711" x="1963738" y="4554538"/>
          <p14:tracePt t="78720" x="1946275" y="4554538"/>
          <p14:tracePt t="78727" x="1928813" y="4546600"/>
          <p14:tracePt t="78743" x="1920875" y="4546600"/>
          <p14:tracePt t="78751" x="1911350" y="4546600"/>
          <p14:tracePt t="78946" x="1911350" y="4538663"/>
          <p14:tracePt t="78952" x="1911350" y="4529138"/>
          <p14:tracePt t="78970" x="1903413" y="4538663"/>
          <p14:tracePt t="78977" x="1895475" y="4597400"/>
          <p14:tracePt t="78985" x="1870075" y="4657725"/>
          <p14:tracePt t="79292" x="1860550" y="4657725"/>
          <p14:tracePt t="79300" x="1844675" y="4657725"/>
          <p14:tracePt t="79316" x="1827213" y="4657725"/>
          <p14:tracePt t="79324" x="1809750" y="4648200"/>
          <p14:tracePt t="79332" x="1801813" y="4640263"/>
          <p14:tracePt t="79340" x="1784350" y="4630738"/>
          <p14:tracePt t="79348" x="1766888" y="4622800"/>
          <p14:tracePt t="79356" x="1751013" y="4614863"/>
          <p14:tracePt t="79363" x="1733550" y="4605338"/>
          <p14:tracePt t="79372" x="1716088" y="4597400"/>
          <p14:tracePt t="79379" x="1690688" y="4597400"/>
          <p14:tracePt t="79388" x="1674813" y="4589463"/>
          <p14:tracePt t="79396" x="1649413" y="4579938"/>
          <p14:tracePt t="79403" x="1622425" y="4572000"/>
          <p14:tracePt t="79411" x="1589088" y="4572000"/>
          <p14:tracePt t="79419" x="1546225" y="4572000"/>
          <p14:tracePt t="79427" x="1520825" y="4572000"/>
          <p14:tracePt t="79435" x="1487488" y="4572000"/>
          <p14:tracePt t="79443" x="1427163" y="4572000"/>
          <p14:tracePt t="79451" x="1411288" y="4572000"/>
          <p14:tracePt t="79459" x="1376363" y="4579938"/>
          <p14:tracePt t="79467" x="1360488" y="4579938"/>
          <p14:tracePt t="79475" x="1343025" y="4579938"/>
          <p14:tracePt t="79483" x="1308100" y="4589463"/>
          <p14:tracePt t="79493" x="1282700" y="4597400"/>
          <p14:tracePt t="79499" x="1257300" y="4597400"/>
          <p14:tracePt t="79509" x="1231900" y="4605338"/>
          <p14:tracePt t="79518" x="1206500" y="4614863"/>
          <p14:tracePt t="79525" x="1173163" y="4622800"/>
          <p14:tracePt t="79535" x="1155700" y="4622800"/>
          <p14:tracePt t="79541" x="1138238" y="4630738"/>
          <p14:tracePt t="79550" x="1112838" y="4640263"/>
          <p14:tracePt t="79557" x="1087438" y="4657725"/>
          <p14:tracePt t="79565" x="1062038" y="4665663"/>
          <p14:tracePt t="79573" x="1036638" y="4683125"/>
          <p14:tracePt t="79581" x="1019175" y="4699000"/>
          <p14:tracePt t="79590" x="1003300" y="4716463"/>
          <p14:tracePt t="79597" x="968375" y="4741863"/>
          <p14:tracePt t="79607" x="942975" y="4759325"/>
          <p14:tracePt t="79613" x="917575" y="4775200"/>
          <p14:tracePt t="79622" x="892175" y="4802188"/>
          <p14:tracePt t="79629" x="874713" y="4818063"/>
          <p14:tracePt t="79638" x="866775" y="4835525"/>
          <p14:tracePt t="79645" x="858838" y="4852988"/>
          <p14:tracePt t="79653" x="841375" y="4868863"/>
          <p14:tracePt t="79661" x="833438" y="4886325"/>
          <p14:tracePt t="79669" x="823913" y="4894263"/>
          <p14:tracePt t="79677" x="823913" y="4903788"/>
          <p14:tracePt t="79685" x="815975" y="4919663"/>
          <p14:tracePt t="79693" x="798513" y="4937125"/>
          <p14:tracePt t="79701" x="790575" y="4946650"/>
          <p14:tracePt t="79709" x="781050" y="4954588"/>
          <p14:tracePt t="79718" x="781050" y="4962525"/>
          <p14:tracePt t="79725" x="781050" y="4972050"/>
          <p14:tracePt t="79741" x="773113" y="4972050"/>
          <p14:tracePt t="79749" x="765175" y="4979988"/>
          <p14:tracePt t="79757" x="765175" y="4987925"/>
          <p14:tracePt t="79773" x="755650" y="4997450"/>
          <p14:tracePt t="79783" x="755650" y="5005388"/>
          <p14:tracePt t="79789" x="755650" y="5013325"/>
          <p14:tracePt t="79799" x="747713" y="5013325"/>
          <p14:tracePt t="79815" x="747713" y="5030788"/>
          <p14:tracePt t="79839" x="747713" y="5038725"/>
          <p14:tracePt t="79847" x="747713" y="5048250"/>
          <p14:tracePt t="79863" x="747713" y="5056188"/>
          <p14:tracePt t="79879" x="747713" y="5064125"/>
          <p14:tracePt t="79890" x="747713" y="5073650"/>
          <p14:tracePt t="79896" x="747713" y="5081588"/>
          <p14:tracePt t="79903" x="747713" y="5091113"/>
          <p14:tracePt t="79915" x="747713" y="5099050"/>
          <p14:tracePt t="79932" x="747713" y="5106988"/>
          <p14:tracePt t="79940" x="747713" y="5116513"/>
          <p14:tracePt t="79947" x="747713" y="5124450"/>
          <p14:tracePt t="79957" x="747713" y="5132388"/>
          <p14:tracePt t="79963" x="747713" y="5149850"/>
          <p14:tracePt t="79973" x="747713" y="5167313"/>
          <p14:tracePt t="79980" x="747713" y="5183188"/>
          <p14:tracePt t="79988" x="755650" y="5208588"/>
          <p14:tracePt t="79995" x="765175" y="5235575"/>
          <p14:tracePt t="80003" x="765175" y="5251450"/>
          <p14:tracePt t="80011" x="773113" y="5268913"/>
          <p14:tracePt t="80019" x="773113" y="5294313"/>
          <p14:tracePt t="80027" x="781050" y="5302250"/>
          <p14:tracePt t="80035" x="781050" y="5319713"/>
          <p14:tracePt t="80043" x="781050" y="5337175"/>
          <p14:tracePt t="80053" x="790575" y="5353050"/>
          <p14:tracePt t="80059" x="798513" y="5370513"/>
          <p14:tracePt t="80069" x="808038" y="5395913"/>
          <p14:tracePt t="80075" x="815975" y="5395913"/>
          <p14:tracePt t="80085" x="823913" y="5421313"/>
          <p14:tracePt t="80091" x="823913" y="5438775"/>
          <p14:tracePt t="80101" x="823913" y="5456238"/>
          <p14:tracePt t="80109" x="833438" y="5472113"/>
          <p14:tracePt t="80117" x="841375" y="5489575"/>
          <p14:tracePt t="80125" x="849313" y="5489575"/>
          <p14:tracePt t="80135" x="849313" y="5507038"/>
          <p14:tracePt t="80141" x="858838" y="5514975"/>
          <p14:tracePt t="80150" x="858838" y="5524500"/>
          <p14:tracePt t="80157" x="866775" y="5532438"/>
          <p14:tracePt t="80166" x="874713" y="5549900"/>
          <p14:tracePt t="80182" x="884238" y="5557838"/>
          <p14:tracePt t="80189" x="884238" y="5565775"/>
          <p14:tracePt t="80197" x="892175" y="5575300"/>
          <p14:tracePt t="80206" x="900113" y="5591175"/>
          <p14:tracePt t="80223" x="909638" y="5600700"/>
          <p14:tracePt t="80229" x="909638" y="5608638"/>
          <p14:tracePt t="80237" x="909638" y="5616575"/>
          <p14:tracePt t="80245" x="917575" y="5616575"/>
          <p14:tracePt t="80253" x="917575" y="5626100"/>
          <p14:tracePt t="80261" x="917575" y="5634038"/>
          <p14:tracePt t="80269" x="925513" y="5634038"/>
          <p14:tracePt t="80301" x="925513" y="5641975"/>
          <p14:tracePt t="95722" x="935038" y="5641975"/>
          <p14:tracePt t="95740" x="952500" y="5641975"/>
          <p14:tracePt t="95749" x="960438" y="5641975"/>
          <p14:tracePt t="95757" x="985838" y="5641975"/>
          <p14:tracePt t="95765" x="1069975" y="5641975"/>
          <p14:tracePt t="95771" x="1163638" y="5651500"/>
          <p14:tracePt t="95782" x="1249363" y="5651500"/>
          <p14:tracePt t="95788" x="1360488" y="5651500"/>
          <p14:tracePt t="95798" x="1462088" y="5651500"/>
          <p14:tracePt t="95807" x="1512888" y="5651500"/>
          <p14:tracePt t="95813" x="1589088" y="5651500"/>
          <p14:tracePt t="95823" x="1700213" y="5651500"/>
          <p14:tracePt t="95830" x="1758950" y="5668963"/>
          <p14:tracePt t="95837" x="1819275" y="5668963"/>
          <p14:tracePt t="95845" x="1852613" y="5668963"/>
          <p14:tracePt t="95853" x="1895475" y="5668963"/>
          <p14:tracePt t="95862" x="1911350" y="5676900"/>
          <p14:tracePt t="95869" x="1954213" y="5676900"/>
          <p14:tracePt t="95877" x="2014538" y="5684838"/>
          <p14:tracePt t="95886" x="2133600" y="5684838"/>
          <p14:tracePt t="95907" x="2260600" y="5684838"/>
          <p14:tracePt t="95910" x="2328863" y="5694363"/>
          <p14:tracePt t="95918" x="2447925" y="5694363"/>
          <p14:tracePt t="95925" x="2516188" y="5694363"/>
          <p14:tracePt t="95933" x="2592388" y="5694363"/>
          <p14:tracePt t="95941" x="2643188" y="5694363"/>
          <p14:tracePt t="95950" x="2686050" y="5694363"/>
          <p14:tracePt t="95957" x="2762250" y="5694363"/>
          <p14:tracePt t="95965" x="2787650" y="5702300"/>
          <p14:tracePt t="95974" x="2813050" y="5702300"/>
          <p14:tracePt t="95981" x="2855913" y="5702300"/>
          <p14:tracePt t="95991" x="2889250" y="5702300"/>
          <p14:tracePt t="95997" x="2940050" y="5702300"/>
          <p14:tracePt t="96007" x="2990850" y="5702300"/>
          <p14:tracePt t="96013" x="3059113" y="5702300"/>
          <p14:tracePt t="96024" x="3160713" y="5702300"/>
          <p14:tracePt t="96030" x="3211513" y="5702300"/>
          <p14:tracePt t="96038" x="3289300" y="5702300"/>
          <p14:tracePt t="96045" x="3322638" y="5702300"/>
          <p14:tracePt t="96056" x="3348038" y="5702300"/>
          <p14:tracePt t="96062" x="3382963" y="5702300"/>
          <p14:tracePt t="96073" x="3408363" y="5702300"/>
          <p14:tracePt t="96077" x="3416300" y="5702300"/>
          <p14:tracePt t="96088" x="3433763" y="5702300"/>
          <p14:tracePt t="96095" x="3449638" y="5702300"/>
          <p14:tracePt t="96103" x="3467100" y="5702300"/>
          <p14:tracePt t="96112" x="3492500" y="5702300"/>
          <p14:tracePt t="96120" x="3535363" y="5684838"/>
          <p14:tracePt t="96128" x="3586163" y="5668963"/>
          <p14:tracePt t="96136" x="3611563" y="5641975"/>
          <p14:tracePt t="96143" x="3629025" y="5626100"/>
          <p14:tracePt t="96152" x="3629025" y="5616575"/>
          <p14:tracePt t="96159" x="3619500" y="5608638"/>
          <p14:tracePt t="96168" x="3586163" y="5608638"/>
          <p14:tracePt t="96346" x="3586163" y="5583238"/>
          <p14:tracePt t="96354" x="3586163" y="5557838"/>
          <p14:tracePt t="96362" x="3543300" y="5507038"/>
          <p14:tracePt t="96370" x="3535363" y="5497513"/>
          <p14:tracePt t="96377" x="3527425" y="5472113"/>
          <p14:tracePt t="96385" x="3509963" y="5446713"/>
          <p14:tracePt t="104519" x="3502025" y="5438775"/>
          <p14:tracePt t="104535" x="3484563" y="5438775"/>
          <p14:tracePt t="104543" x="3467100" y="5421313"/>
          <p14:tracePt t="104552" x="3467100" y="5413375"/>
          <p14:tracePt t="104560" x="3449638" y="5405438"/>
          <p14:tracePt t="104568" x="3424238" y="5395913"/>
          <p14:tracePt t="104583" x="3424238" y="5387975"/>
          <p14:tracePt t="104599" x="3416300" y="5387975"/>
          <p14:tracePt t="104615" x="3408363" y="5387975"/>
          <p14:tracePt t="104623" x="3408363" y="5380038"/>
          <p14:tracePt t="104647" x="3398838" y="5380038"/>
          <p14:tracePt t="104801" x="3390900" y="5380038"/>
          <p14:tracePt t="104817" x="3382963" y="5380038"/>
          <p14:tracePt t="104833" x="3373438" y="5380038"/>
          <p14:tracePt t="104841" x="3365500" y="5380038"/>
          <p14:tracePt t="104850" x="3355975" y="5380038"/>
          <p14:tracePt t="104857" x="3340100" y="5380038"/>
          <p14:tracePt t="104866" x="3322638" y="5380038"/>
          <p14:tracePt t="104874" x="3314700" y="5380038"/>
          <p14:tracePt t="104886" x="3289300" y="5380038"/>
          <p14:tracePt t="104907" x="3238500" y="5380038"/>
          <p14:tracePt t="104910" x="3144838" y="5353050"/>
          <p14:tracePt t="104918" x="3067050" y="5337175"/>
          <p14:tracePt t="104925" x="2965450" y="5311775"/>
          <p14:tracePt t="104933" x="2838450" y="5251450"/>
          <p14:tracePt t="104941" x="2762250" y="5235575"/>
          <p14:tracePt t="104951" x="2643188" y="5183188"/>
          <p14:tracePt t="104960" x="2498725" y="5132388"/>
          <p14:tracePt t="104965" x="2344738" y="5073650"/>
          <p14:tracePt t="104974" x="2227263" y="5038725"/>
          <p14:tracePt t="104982" x="2149475" y="4987925"/>
          <p14:tracePt t="104990" x="2030413" y="4946650"/>
          <p14:tracePt t="104998" x="1903413" y="4886325"/>
          <p14:tracePt t="105007" x="1860550" y="4860925"/>
          <p14:tracePt t="105014" x="1758950" y="4802188"/>
          <p14:tracePt t="105023" x="1665288" y="4733925"/>
          <p14:tracePt t="105032" x="1606550" y="4673600"/>
          <p14:tracePt t="105037" x="1563688" y="4640263"/>
          <p14:tracePt t="105048" x="1520825" y="4589463"/>
          <p14:tracePt t="105056" x="1470025" y="4538663"/>
          <p14:tracePt t="105064" x="1444625" y="4495800"/>
          <p14:tracePt t="105073" x="1401763" y="4435475"/>
          <p14:tracePt t="105080" x="1376363" y="4394200"/>
          <p14:tracePt t="105089" x="1360488" y="4376738"/>
          <p14:tracePt t="105096" x="1343025" y="4341813"/>
          <p14:tracePt t="105103" x="1325563" y="4316413"/>
          <p14:tracePt t="105112" x="1308100" y="4291013"/>
          <p14:tracePt t="105120" x="1300163" y="4265613"/>
          <p14:tracePt t="105128" x="1292225" y="4249738"/>
          <p14:tracePt t="105137" x="1282700" y="4240213"/>
          <p14:tracePt t="105143" x="1274763" y="4224338"/>
          <p14:tracePt t="105152" x="1266825" y="4206875"/>
          <p14:tracePt t="105160" x="1249363" y="4181475"/>
          <p14:tracePt t="105168" x="1241425" y="4171950"/>
          <p14:tracePt t="105175" x="1223963" y="4146550"/>
          <p14:tracePt t="105184" x="1198563" y="4121150"/>
          <p14:tracePt t="105192" x="1181100" y="4095750"/>
          <p14:tracePt t="105200" x="1155700" y="4070350"/>
          <p14:tracePt t="105210" x="1138238" y="4062413"/>
          <p14:tracePt t="105215" x="1112838" y="4019550"/>
          <p14:tracePt t="105224" x="1087438" y="4011613"/>
          <p14:tracePt t="105231" x="1062038" y="3994150"/>
          <p14:tracePt t="105239" x="1044575" y="3976688"/>
          <p14:tracePt t="105247" x="1019175" y="3960813"/>
          <p14:tracePt t="105255" x="1011238" y="3943350"/>
          <p14:tracePt t="105263" x="993775" y="3925888"/>
          <p14:tracePt t="105271" x="977900" y="3917950"/>
          <p14:tracePt t="105279" x="960438" y="3908425"/>
          <p14:tracePt t="105295" x="952500" y="3900488"/>
          <p14:tracePt t="105303" x="942975" y="3892550"/>
          <p14:tracePt t="105321" x="935038" y="3892550"/>
          <p14:tracePt t="105330" x="925513" y="3883025"/>
          <p14:tracePt t="105338" x="917575" y="3883025"/>
          <p14:tracePt t="105493" x="925513" y="3883025"/>
          <p14:tracePt t="105502" x="942975" y="3883025"/>
          <p14:tracePt t="105510" x="960438" y="3883025"/>
          <p14:tracePt t="105518" x="985838" y="3883025"/>
          <p14:tracePt t="105526" x="1019175" y="3892550"/>
          <p14:tracePt t="105533" x="1054100" y="3900488"/>
          <p14:tracePt t="105541" x="1079500" y="3900488"/>
          <p14:tracePt t="105550" x="1147763" y="3900488"/>
          <p14:tracePt t="105559" x="1173163" y="3900488"/>
          <p14:tracePt t="105566" x="1223963" y="3900488"/>
          <p14:tracePt t="105574" x="1266825" y="3900488"/>
          <p14:tracePt t="105582" x="1325563" y="3900488"/>
          <p14:tracePt t="105594" x="1368425" y="3900488"/>
          <p14:tracePt t="105599" x="1411288" y="3900488"/>
          <p14:tracePt t="105608" x="1436688" y="3908425"/>
          <p14:tracePt t="105615" x="1470025" y="3908425"/>
          <p14:tracePt t="105625" x="1477963" y="3908425"/>
          <p14:tracePt t="105632" x="1504950" y="3908425"/>
          <p14:tracePt t="105640" x="1538288" y="3917950"/>
          <p14:tracePt t="105648" x="1546225" y="3917950"/>
          <p14:tracePt t="105657" x="1581150" y="3925888"/>
          <p14:tracePt t="105663" x="1606550" y="3925888"/>
          <p14:tracePt t="105674" x="1631950" y="3935413"/>
          <p14:tracePt t="105680" x="1657350" y="3935413"/>
          <p14:tracePt t="105689" x="1690688" y="3935413"/>
          <p14:tracePt t="105696" x="1716088" y="3943350"/>
          <p14:tracePt t="105705" x="1758950" y="3951288"/>
          <p14:tracePt t="105712" x="1793875" y="3951288"/>
          <p14:tracePt t="105720" x="1827213" y="3960813"/>
          <p14:tracePt t="105728" x="1885950" y="3960813"/>
          <p14:tracePt t="105737" x="1928813" y="3968750"/>
          <p14:tracePt t="105743" x="1971675" y="3968750"/>
          <p14:tracePt t="105751" x="2030413" y="3968750"/>
          <p14:tracePt t="105759" x="2116138" y="3968750"/>
          <p14:tracePt t="105767" x="2217738" y="3968750"/>
          <p14:tracePt t="105775" x="2286000" y="3968750"/>
          <p14:tracePt t="105783" x="2354263" y="3968750"/>
          <p14:tracePt t="105791" x="2455863" y="3968750"/>
          <p14:tracePt t="105799" x="2516188" y="3968750"/>
          <p14:tracePt t="105807" x="2557463" y="3968750"/>
          <p14:tracePt t="105815" x="2592388" y="3968750"/>
          <p14:tracePt t="105823" x="2617788" y="3968750"/>
          <p14:tracePt t="105831" x="2651125" y="3968750"/>
          <p14:tracePt t="105839" x="2668588" y="3968750"/>
          <p14:tracePt t="105847" x="2686050" y="3968750"/>
          <p14:tracePt t="105855" x="2711450" y="3968750"/>
          <p14:tracePt t="105865" x="2744788" y="3976688"/>
          <p14:tracePt t="105873" x="2778125" y="3976688"/>
          <p14:tracePt t="105891" x="2838450" y="3986213"/>
          <p14:tracePt t="105897" x="2863850" y="3986213"/>
          <p14:tracePt t="105910" x="2906713" y="3986213"/>
          <p14:tracePt t="105917" x="2974975" y="3986213"/>
          <p14:tracePt t="105925" x="3025775" y="3986213"/>
          <p14:tracePt t="105933" x="3051175" y="3986213"/>
          <p14:tracePt t="105941" x="3094038" y="3986213"/>
          <p14:tracePt t="105949" x="3127375" y="3986213"/>
          <p14:tracePt t="105957" x="3160713" y="3986213"/>
          <p14:tracePt t="105965" x="3178175" y="3986213"/>
          <p14:tracePt t="105975" x="3211513" y="3986213"/>
          <p14:tracePt t="105982" x="3238500" y="3994150"/>
          <p14:tracePt t="105990" x="3271838" y="3994150"/>
          <p14:tracePt t="105997" x="3297238" y="4002088"/>
          <p14:tracePt t="106006" x="3373438" y="4011613"/>
          <p14:tracePt t="106013" x="3416300" y="4011613"/>
          <p14:tracePt t="106023" x="3467100" y="4027488"/>
          <p14:tracePt t="106029" x="3509963" y="4027488"/>
          <p14:tracePt t="106037" x="3552825" y="4027488"/>
          <p14:tracePt t="106045" x="3568700" y="4027488"/>
          <p14:tracePt t="106053" x="3619500" y="4027488"/>
          <p14:tracePt t="106062" x="3662363" y="4027488"/>
          <p14:tracePt t="106069" x="3697288" y="4027488"/>
          <p14:tracePt t="106077" x="3748088" y="4019550"/>
          <p14:tracePt t="106085" x="3781425" y="4019550"/>
          <p14:tracePt t="106095" x="3824288" y="4019550"/>
          <p14:tracePt t="106101" x="3900488" y="4011613"/>
          <p14:tracePt t="106109" x="3960813" y="4002088"/>
          <p14:tracePt t="106117" x="3976688" y="4002088"/>
          <p14:tracePt t="106125" x="4037013" y="3994150"/>
          <p14:tracePt t="106133" x="4121150" y="3994150"/>
          <p14:tracePt t="106143" x="4164013" y="3986213"/>
          <p14:tracePt t="106149" x="4206875" y="3986213"/>
          <p14:tracePt t="106159" x="4249738" y="3986213"/>
          <p14:tracePt t="106165" x="4308475" y="3976688"/>
          <p14:tracePt t="106175" x="4359275" y="3976688"/>
          <p14:tracePt t="106181" x="4384675" y="3968750"/>
          <p14:tracePt t="106192" x="4419600" y="3968750"/>
          <p14:tracePt t="106199" x="4452938" y="3968750"/>
          <p14:tracePt t="106207" x="4486275" y="3968750"/>
          <p14:tracePt t="106215" x="4521200" y="3960813"/>
          <p14:tracePt t="106223" x="4529138" y="3960813"/>
          <p14:tracePt t="106231" x="4564063" y="3951288"/>
          <p14:tracePt t="106240" x="4579938" y="3951288"/>
          <p14:tracePt t="106247" x="4597400" y="3951288"/>
          <p14:tracePt t="106259" x="4622800" y="3943350"/>
          <p14:tracePt t="106267" x="4640263" y="3943350"/>
          <p14:tracePt t="106275" x="4648200" y="3935413"/>
          <p14:tracePt t="106283" x="4691063" y="3925888"/>
          <p14:tracePt t="106291" x="4716463" y="3925888"/>
          <p14:tracePt t="106299" x="4741863" y="3917950"/>
          <p14:tracePt t="106307" x="4759325" y="3908425"/>
          <p14:tracePt t="106315" x="4775200" y="3900488"/>
          <p14:tracePt t="106324" x="4802188" y="3892550"/>
          <p14:tracePt t="106332" x="4818063" y="3883025"/>
          <p14:tracePt t="106340" x="4843463" y="3875088"/>
          <p14:tracePt t="106347" x="4843463" y="3857625"/>
          <p14:tracePt t="106357" x="4860925" y="3849688"/>
          <p14:tracePt t="106363" x="4878388" y="3832225"/>
          <p14:tracePt t="106373" x="4903788" y="3816350"/>
          <p14:tracePt t="106379" x="4919663" y="3798888"/>
          <p14:tracePt t="106388" x="4929188" y="3763963"/>
          <p14:tracePt t="106395" x="4937125" y="3748088"/>
          <p14:tracePt t="106403" x="4954588" y="3713163"/>
          <p14:tracePt t="106413" x="4962525" y="3697288"/>
          <p14:tracePt t="106424" x="4972050" y="3679825"/>
          <p14:tracePt t="106433" x="4979988" y="3619500"/>
          <p14:tracePt t="106440" x="4979988" y="3603625"/>
          <p14:tracePt t="106449" x="4979988" y="3586163"/>
          <p14:tracePt t="106457" x="4979988" y="3568700"/>
          <p14:tracePt t="106465" x="4979988" y="3560763"/>
          <p14:tracePt t="106475" x="4979988" y="3543300"/>
          <p14:tracePt t="106482" x="4972050" y="3527425"/>
          <p14:tracePt t="106490" x="4962525" y="3517900"/>
          <p14:tracePt t="106497" x="4946650" y="3502025"/>
          <p14:tracePt t="106506" x="4929188" y="3475038"/>
          <p14:tracePt t="106513" x="4903788" y="3459163"/>
          <p14:tracePt t="106523" x="4868863" y="3441700"/>
          <p14:tracePt t="106530" x="4827588" y="3424238"/>
          <p14:tracePt t="106537" x="4775200" y="3408363"/>
          <p14:tracePt t="106546" x="4716463" y="3390900"/>
          <p14:tracePt t="106553" x="4597400" y="3373438"/>
          <p14:tracePt t="106562" x="4503738" y="3355975"/>
          <p14:tracePt t="106569" x="4445000" y="3348038"/>
          <p14:tracePt t="106577" x="4283075" y="3348038"/>
          <p14:tracePt t="106585" x="4146550" y="3340100"/>
          <p14:tracePt t="106594" x="4019550" y="3340100"/>
          <p14:tracePt t="106601" x="3738563" y="3340100"/>
          <p14:tracePt t="106609" x="3654425" y="3330575"/>
          <p14:tracePt t="106617" x="3441700" y="3330575"/>
          <p14:tracePt t="106625" x="3355975" y="3330575"/>
          <p14:tracePt t="106633" x="3228975" y="3330575"/>
          <p14:tracePt t="106641" x="3101975" y="3330575"/>
          <p14:tracePt t="106649" x="3016250" y="3330575"/>
          <p14:tracePt t="106657" x="2889250" y="3330575"/>
          <p14:tracePt t="106665" x="2846388" y="3330575"/>
          <p14:tracePt t="106673" x="2770188" y="3330575"/>
          <p14:tracePt t="106681" x="2676525" y="3330575"/>
          <p14:tracePt t="106690" x="2592388" y="3330575"/>
          <p14:tracePt t="106697" x="2516188" y="3330575"/>
          <p14:tracePt t="106706" x="2463800" y="3330575"/>
          <p14:tracePt t="106715" x="2371725" y="3330575"/>
          <p14:tracePt t="106721" x="2243138" y="3330575"/>
          <p14:tracePt t="106731" x="2192338" y="3330575"/>
          <p14:tracePt t="106740" x="2116138" y="3330575"/>
          <p14:tracePt t="106747" x="2022475" y="3330575"/>
          <p14:tracePt t="106755" x="1938338" y="3330575"/>
          <p14:tracePt t="106763" x="1860550" y="3330575"/>
          <p14:tracePt t="106772" x="1766888" y="3330575"/>
          <p14:tracePt t="106779" x="1690688" y="3330575"/>
          <p14:tracePt t="106787" x="1631950" y="3330575"/>
          <p14:tracePt t="106795" x="1581150" y="3330575"/>
          <p14:tracePt t="106803" x="1530350" y="3330575"/>
          <p14:tracePt t="106811" x="1504950" y="3330575"/>
          <p14:tracePt t="106819" x="1470025" y="3330575"/>
          <p14:tracePt t="106827" x="1444625" y="3330575"/>
          <p14:tracePt t="106835" x="1427163" y="3330575"/>
          <p14:tracePt t="106843" x="1393825" y="3330575"/>
          <p14:tracePt t="106851" x="1376363" y="3330575"/>
          <p14:tracePt t="106859" x="1350963" y="3340100"/>
          <p14:tracePt t="106872" x="1333500" y="3340100"/>
          <p14:tracePt t="106892" x="1292225" y="3348038"/>
          <p14:tracePt t="106895" x="1282700" y="3348038"/>
          <p14:tracePt t="106903" x="1257300" y="3355975"/>
          <p14:tracePt t="106911" x="1241425" y="3355975"/>
          <p14:tracePt t="106919" x="1231900" y="3355975"/>
          <p14:tracePt t="106931" x="1216025" y="3355975"/>
          <p14:tracePt t="106940" x="1163638" y="3373438"/>
          <p14:tracePt t="106947" x="1138238" y="3373438"/>
          <p14:tracePt t="106957" x="1104900" y="3373438"/>
          <p14:tracePt t="106963" x="1087438" y="3373438"/>
          <p14:tracePt t="106975" x="1054100" y="3382963"/>
          <p14:tracePt t="106981" x="1028700" y="3390900"/>
          <p14:tracePt t="106988" x="1003300" y="3398838"/>
          <p14:tracePt t="106997" x="977900" y="3408363"/>
          <p14:tracePt t="107003" x="968375" y="3416300"/>
          <p14:tracePt t="107013" x="960438" y="3416300"/>
          <p14:tracePt t="107022" x="952500" y="3424238"/>
          <p14:tracePt t="107045" x="942975" y="3424238"/>
          <p14:tracePt t="107053" x="935038" y="3441700"/>
          <p14:tracePt t="107061" x="925513" y="3441700"/>
          <p14:tracePt t="107069" x="917575" y="3459163"/>
          <p14:tracePt t="107077" x="909638" y="3459163"/>
          <p14:tracePt t="107085" x="892175" y="3467100"/>
          <p14:tracePt t="107095" x="892175" y="3475038"/>
          <p14:tracePt t="107101" x="884238" y="3484563"/>
          <p14:tracePt t="107109" x="866775" y="3492500"/>
          <p14:tracePt t="107117" x="858838" y="3509963"/>
          <p14:tracePt t="107125" x="841375" y="3527425"/>
          <p14:tracePt t="107133" x="823913" y="3543300"/>
          <p14:tracePt t="107141" x="815975" y="3552825"/>
          <p14:tracePt t="107149" x="798513" y="3560763"/>
          <p14:tracePt t="107157" x="790575" y="3568700"/>
          <p14:tracePt t="107167" x="790575" y="3578225"/>
          <p14:tracePt t="107185" x="790575" y="3586163"/>
          <p14:tracePt t="107193" x="781050" y="3594100"/>
          <p14:tracePt t="107201" x="781050" y="3603625"/>
          <p14:tracePt t="107209" x="781050" y="3611563"/>
          <p14:tracePt t="107217" x="781050" y="3629025"/>
          <p14:tracePt t="107225" x="781050" y="3636963"/>
          <p14:tracePt t="107239" x="781050" y="3654425"/>
          <p14:tracePt t="107245" x="781050" y="3705225"/>
          <p14:tracePt t="107253" x="781050" y="3730625"/>
          <p14:tracePt t="107263" x="781050" y="3738563"/>
          <p14:tracePt t="107269" x="798513" y="3763963"/>
          <p14:tracePt t="107279" x="808038" y="3781425"/>
          <p14:tracePt t="107285" x="815975" y="3798888"/>
          <p14:tracePt t="107295" x="823913" y="3806825"/>
          <p14:tracePt t="107301" x="841375" y="3832225"/>
          <p14:tracePt t="107311" x="858838" y="3849688"/>
          <p14:tracePt t="107319" x="866775" y="3867150"/>
          <p14:tracePt t="107335" x="884238" y="3883025"/>
          <p14:tracePt t="107343" x="892175" y="3900488"/>
          <p14:tracePt t="107351" x="900113" y="3900488"/>
          <p14:tracePt t="107359" x="900113" y="3908425"/>
          <p14:tracePt t="107367" x="909638" y="3917950"/>
          <p14:tracePt t="107375" x="909638" y="3925888"/>
          <p14:tracePt t="107383" x="925513" y="3935413"/>
          <p14:tracePt t="107399" x="925513" y="3943350"/>
          <p14:tracePt t="107408" x="935038" y="3951288"/>
          <p14:tracePt t="107424" x="942975" y="3951288"/>
          <p14:tracePt t="107467" x="942975" y="3960813"/>
          <p14:tracePt t="107476" x="942975" y="3968750"/>
          <p14:tracePt t="107492" x="942975" y="3986213"/>
          <p14:tracePt t="107499" x="942975" y="4019550"/>
          <p14:tracePt t="107511" x="935038" y="4027488"/>
          <p14:tracePt t="107519" x="925513" y="4044950"/>
          <p14:tracePt t="107527" x="900113" y="4079875"/>
          <p14:tracePt t="107535" x="874713" y="4105275"/>
          <p14:tracePt t="107543" x="849313" y="4156075"/>
          <p14:tracePt t="107554" x="790575" y="4224338"/>
          <p14:tracePt t="107559" x="773113" y="4265613"/>
          <p14:tracePt t="107569" x="747713" y="4308475"/>
          <p14:tracePt t="107575" x="739775" y="4341813"/>
          <p14:tracePt t="107585" x="730250" y="4376738"/>
          <p14:tracePt t="107761" x="714375" y="4376738"/>
          <p14:tracePt t="107801" x="714375" y="4359275"/>
          <p14:tracePt t="107809" x="714375" y="4308475"/>
          <p14:tracePt t="107817" x="714375" y="4283075"/>
          <p14:tracePt t="107825" x="714375" y="4275138"/>
          <p14:tracePt t="107833" x="722313" y="4275138"/>
          <p14:tracePt t="107851" x="730250" y="4275138"/>
          <p14:tracePt t="107859" x="739775" y="4265613"/>
          <p14:tracePt t="107915" x="739775" y="4275138"/>
          <p14:tracePt t="107923" x="739775" y="4283075"/>
          <p14:tracePt t="107932" x="730250" y="4308475"/>
          <p14:tracePt t="107940" x="730250" y="4316413"/>
          <p14:tracePt t="107947" x="730250" y="4333875"/>
          <p14:tracePt t="107955" x="730250" y="4368800"/>
          <p14:tracePt t="107963" x="730250" y="4384675"/>
          <p14:tracePt t="107972" x="730250" y="4402138"/>
          <p14:tracePt t="107979" x="730250" y="4427538"/>
          <p14:tracePt t="107987" x="730250" y="4452938"/>
          <p14:tracePt t="107995" x="730250" y="4486275"/>
          <p14:tracePt t="108003" x="730250" y="4538663"/>
          <p14:tracePt t="108011" x="747713" y="4597400"/>
          <p14:tracePt t="108019" x="747713" y="4622800"/>
          <p14:tracePt t="108027" x="781050" y="4724400"/>
          <p14:tracePt t="108035" x="790575" y="4741863"/>
          <p14:tracePt t="108043" x="841375" y="4860925"/>
          <p14:tracePt t="108051" x="858838" y="4919663"/>
          <p14:tracePt t="108059" x="892175" y="4979988"/>
          <p14:tracePt t="108067" x="942975" y="5116513"/>
          <p14:tracePt t="108075" x="985838" y="5200650"/>
          <p14:tracePt t="108083" x="1019175" y="5276850"/>
          <p14:tracePt t="108091" x="1062038" y="5370513"/>
          <p14:tracePt t="108099" x="1104900" y="5446713"/>
          <p14:tracePt t="108110" x="1138238" y="5507038"/>
          <p14:tracePt t="108115" x="1173163" y="5557838"/>
          <p14:tracePt t="108125" x="1198563" y="5608638"/>
          <p14:tracePt t="108137" x="1241425" y="5684838"/>
          <p14:tracePt t="108145" x="1274763" y="5735638"/>
          <p14:tracePt t="108153" x="1300163" y="5770563"/>
          <p14:tracePt t="108161" x="1308100" y="5788025"/>
          <p14:tracePt t="108169" x="1343025" y="5838825"/>
          <p14:tracePt t="108177" x="1360488" y="5854700"/>
          <p14:tracePt t="108185" x="1376363" y="5880100"/>
          <p14:tracePt t="108193" x="1393825" y="5905500"/>
          <p14:tracePt t="108201" x="1411288" y="5922963"/>
          <p14:tracePt t="108209" x="1419225" y="5940425"/>
          <p14:tracePt t="108217" x="1427163" y="5957888"/>
          <p14:tracePt t="108226" x="1444625" y="5973763"/>
          <p14:tracePt t="108233" x="1452563" y="5999163"/>
          <p14:tracePt t="108241" x="1470025" y="6016625"/>
          <p14:tracePt t="108249" x="1487488" y="6049963"/>
          <p14:tracePt t="108269" x="1504950" y="6076950"/>
          <p14:tracePt t="108294" x="1512888" y="6076950"/>
          <p14:tracePt t="108318" x="1512888" y="6084888"/>
          <p14:tracePt t="108460" x="1520825" y="6092825"/>
          <p14:tracePt t="108468" x="1530350" y="6102350"/>
          <p14:tracePt t="108476" x="1546225" y="6110288"/>
          <p14:tracePt t="108484" x="1563688" y="6110288"/>
          <p14:tracePt t="108492" x="1571625" y="6127750"/>
          <p14:tracePt t="108500" x="1589088" y="6135688"/>
          <p14:tracePt t="108508" x="1614488" y="6153150"/>
          <p14:tracePt t="108516" x="1639888" y="6169025"/>
          <p14:tracePt t="108524" x="1657350" y="6186488"/>
          <p14:tracePt t="108532" x="1682750" y="6194425"/>
          <p14:tracePt t="108541" x="1708150" y="6203950"/>
          <p14:tracePt t="108548" x="1725613" y="6221413"/>
          <p14:tracePt t="108558" x="1751013" y="6237288"/>
          <p14:tracePt t="108564" x="1758950" y="6246813"/>
          <p14:tracePt t="108573" x="1766888" y="6254750"/>
          <p14:tracePt t="108580" x="1784350" y="6254750"/>
          <p14:tracePt t="108597" x="1784350" y="6262688"/>
          <p14:tracePt t="108602" x="1793875" y="6262688"/>
          <p14:tracePt t="108611" x="1801813" y="6272213"/>
          <p14:tracePt t="108627" x="1801813" y="6280150"/>
          <p14:tracePt t="113028" x="1835150" y="6280150"/>
          <p14:tracePt t="113043" x="1852613" y="6280150"/>
          <p14:tracePt t="113051" x="1860550" y="6272213"/>
          <p14:tracePt t="113067" x="1870075" y="6272213"/>
          <p14:tracePt t="113075" x="1878013" y="6272213"/>
          <p14:tracePt t="113083" x="1878013" y="6262688"/>
          <p14:tracePt t="113099" x="1885950" y="6262688"/>
          <p14:tracePt t="113107" x="1895475" y="6262688"/>
          <p14:tracePt t="113123" x="1903413" y="6262688"/>
          <p14:tracePt t="113131" x="1903413" y="6254750"/>
          <p14:tracePt t="113154" x="1911350" y="6254750"/>
          <p14:tracePt t="113165" x="1920875" y="6246813"/>
          <p14:tracePt t="113181" x="1928813" y="6246813"/>
          <p14:tracePt t="113189" x="1938338" y="6237288"/>
          <p14:tracePt t="113197" x="1946275" y="6229350"/>
          <p14:tracePt t="113206" x="1963738" y="6211888"/>
          <p14:tracePt t="113213" x="1971675" y="6211888"/>
          <p14:tracePt t="113223" x="1979613" y="6203950"/>
          <p14:tracePt t="113230" x="1979613" y="6194425"/>
          <p14:tracePt t="113238" x="1997075" y="6186488"/>
          <p14:tracePt t="113246" x="2005013" y="6186488"/>
          <p14:tracePt t="113253" x="2005013" y="6178550"/>
          <p14:tracePt t="113262" x="2022475" y="6178550"/>
          <p14:tracePt t="113270" x="2030413" y="6169025"/>
          <p14:tracePt t="113286" x="2047875" y="6169025"/>
          <p14:tracePt t="113293" x="2047875" y="6161088"/>
          <p14:tracePt t="113302" x="2065338" y="6153150"/>
          <p14:tracePt t="113310" x="2073275" y="6153150"/>
          <p14:tracePt t="113330" x="2090738" y="6143625"/>
          <p14:tracePt t="113338" x="2098675" y="6143625"/>
          <p14:tracePt t="113345" x="2108200" y="6143625"/>
          <p14:tracePt t="113353" x="2124075" y="6143625"/>
          <p14:tracePt t="113362" x="2141538" y="6135688"/>
          <p14:tracePt t="113370" x="2159000" y="6135688"/>
          <p14:tracePt t="113378" x="2184400" y="6135688"/>
          <p14:tracePt t="113385" x="2209800" y="6127750"/>
          <p14:tracePt t="113394" x="2227263" y="6127750"/>
          <p14:tracePt t="113402" x="2252663" y="6118225"/>
          <p14:tracePt t="113410" x="2268538" y="6118225"/>
          <p14:tracePt t="113418" x="2286000" y="6118225"/>
          <p14:tracePt t="113425" x="2303463" y="6118225"/>
          <p14:tracePt t="113435" x="2311400" y="6118225"/>
          <p14:tracePt t="113452" x="2319338" y="6118225"/>
          <p14:tracePt t="113457" x="2328863" y="6118225"/>
          <p14:tracePt t="113468" x="2328863" y="6110288"/>
          <p14:tracePt t="113475" x="2336800" y="6110288"/>
          <p14:tracePt t="113500" x="2344738" y="6110288"/>
          <p14:tracePt t="113507" x="2354263" y="6110288"/>
          <p14:tracePt t="113535" x="2362200" y="6110288"/>
          <p14:tracePt t="113544" x="2371725" y="6110288"/>
          <p14:tracePt t="113560" x="2379663" y="6102350"/>
          <p14:tracePt t="113568" x="2387600" y="6102350"/>
          <p14:tracePt t="113584" x="2397125" y="6102350"/>
          <p14:tracePt t="113632" x="2405063" y="6102350"/>
          <p14:tracePt t="113648" x="2413000" y="6102350"/>
          <p14:tracePt t="113672" x="2430463" y="6102350"/>
          <p14:tracePt t="113689" x="2438400" y="6102350"/>
          <p14:tracePt t="113705" x="2447925" y="6102350"/>
          <p14:tracePt t="113714" x="2463800" y="6102350"/>
          <p14:tracePt t="113730" x="2498725" y="6092825"/>
          <p14:tracePt t="113738" x="2516188" y="6092825"/>
          <p14:tracePt t="113745" x="2541588" y="6084888"/>
          <p14:tracePt t="113753" x="2574925" y="6084888"/>
          <p14:tracePt t="113761" x="2608263" y="6076950"/>
          <p14:tracePt t="113769" x="2651125" y="6067425"/>
          <p14:tracePt t="113777" x="2711450" y="6049963"/>
          <p14:tracePt t="113785" x="2762250" y="6024563"/>
          <p14:tracePt t="113793" x="2805113" y="6016625"/>
          <p14:tracePt t="113801" x="2897188" y="5999163"/>
          <p14:tracePt t="113809" x="2982913" y="5965825"/>
          <p14:tracePt t="113817" x="3152775" y="5897563"/>
          <p14:tracePt t="113825" x="3314700" y="5829300"/>
          <p14:tracePt t="113833" x="3416300" y="5788025"/>
          <p14:tracePt t="113841" x="3671888" y="5659438"/>
          <p14:tracePt t="113849" x="4002088" y="5514975"/>
          <p14:tracePt t="113857" x="4283075" y="5362575"/>
          <p14:tracePt t="113865" x="4503738" y="5251450"/>
          <p14:tracePt t="113874" x="4979988" y="5022850"/>
          <p14:tracePt t="113881" x="5345113" y="4852988"/>
          <p14:tracePt t="113890" x="5651500" y="4691063"/>
          <p14:tracePt t="113907" x="6348413" y="4351338"/>
          <p14:tracePt t="113913" x="6764338" y="4130675"/>
          <p14:tracePt t="113923" x="7045325" y="3994150"/>
          <p14:tracePt t="113929" x="7334250" y="3816350"/>
          <p14:tracePt t="113938" x="7732713" y="3568700"/>
          <p14:tracePt t="113946" x="7988300" y="3416300"/>
          <p14:tracePt t="113953" x="8302625" y="3211513"/>
          <p14:tracePt t="113962" x="8583613" y="3059113"/>
          <p14:tracePt t="113969" x="8753475" y="2940050"/>
          <p14:tracePt t="113977" x="8982075" y="2795588"/>
          <p14:tracePt t="113985" x="9110663" y="271145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>
            <a:extLst>
              <a:ext uri="{FF2B5EF4-FFF2-40B4-BE49-F238E27FC236}">
                <a16:creationId xmlns:a16="http://schemas.microsoft.com/office/drawing/2014/main" id="{175FFDBA-1926-4526-B07B-5D265F7EAC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288" y="1052513"/>
            <a:ext cx="63357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575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ts val="375"/>
              </a:spcBef>
              <a:buClr>
                <a:srgbClr val="E6B1AB"/>
              </a:buClr>
              <a:buSzPct val="8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ts val="375"/>
              </a:spcBef>
              <a:buClr>
                <a:srgbClr val="A28E6A"/>
              </a:buClr>
              <a:buSzPct val="80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ts val="375"/>
              </a:spcBef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>
                <a:solidFill>
                  <a:schemeClr val="tx1"/>
                </a:solidFill>
                <a:latin typeface="Perpetua" panose="020205020604010203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Infrared absorption spectrum band</a:t>
            </a:r>
            <a:endParaRPr lang="zh-CN" altLang="en-US" sz="280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387" name="矩形 2">
            <a:extLst>
              <a:ext uri="{FF2B5EF4-FFF2-40B4-BE49-F238E27FC236}">
                <a16:creationId xmlns:a16="http://schemas.microsoft.com/office/drawing/2014/main" id="{862D2372-1010-4D1F-B29C-F3BA69D4A5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288" y="1758950"/>
            <a:ext cx="8496300" cy="286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Fundamental frequency</a:t>
            </a:r>
            <a:r>
              <a:rPr lang="en-US" altLang="zh-CN" sz="2000" b="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: The absorption frequency for transition from the ground state (V = 0) to the first excited state of vibration (V = 1). </a:t>
            </a:r>
          </a:p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b="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Multiple frequency: The absorption frequency for transition from the ground state (V = 0) to the higher excited state of vibration (V = 2,3,…). </a:t>
            </a:r>
          </a:p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b="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  <a:cs typeface="Arial" panose="020B0604020202020204" pitchFamily="34" charset="0"/>
              </a:rPr>
              <a:t>Combined frequency: The absorption frequency for two different transitions.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CE8E433-7A1A-493F-9642-AB20852B27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117"/>
    </mc:Choice>
    <mc:Fallback>
      <p:transition spd="slow" advTm="112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34" x="1665288" y="6280150"/>
          <p14:tracePt t="4143" x="1462088" y="5965825"/>
          <p14:tracePt t="4150" x="1266825" y="5694363"/>
          <p14:tracePt t="4158" x="1054100" y="5430838"/>
          <p14:tracePt t="4166" x="952500" y="5302250"/>
          <p14:tracePt t="4175" x="808038" y="5141913"/>
          <p14:tracePt t="4182" x="714375" y="5038725"/>
          <p14:tracePt t="4190" x="552450" y="4827588"/>
          <p14:tracePt t="4198" x="466725" y="4741863"/>
          <p14:tracePt t="4206" x="400050" y="4657725"/>
          <p14:tracePt t="4214" x="357188" y="4605338"/>
          <p14:tracePt t="4222" x="314325" y="4546600"/>
          <p14:tracePt t="4230" x="263525" y="4478338"/>
          <p14:tracePt t="4238" x="195263" y="4376738"/>
          <p14:tracePt t="4246" x="152400" y="4325938"/>
          <p14:tracePt t="4254" x="119063" y="4275138"/>
          <p14:tracePt t="4262" x="68263" y="4206875"/>
          <p14:tracePt t="4270" x="33338" y="4146550"/>
          <p14:tracePt t="5214" x="7938" y="1827213"/>
          <p14:tracePt t="5238" x="7938" y="1819275"/>
          <p14:tracePt t="5254" x="17463" y="1819275"/>
          <p14:tracePt t="5278" x="25400" y="1819275"/>
          <p14:tracePt t="5318" x="33338" y="1809750"/>
          <p14:tracePt t="5326" x="42863" y="1809750"/>
          <p14:tracePt t="5334" x="50800" y="1809750"/>
          <p14:tracePt t="5342" x="50800" y="1801813"/>
          <p14:tracePt t="5350" x="58738" y="1793875"/>
          <p14:tracePt t="5374" x="58738" y="1784350"/>
          <p14:tracePt t="5382" x="68263" y="1784350"/>
          <p14:tracePt t="5496" x="68263" y="1776413"/>
          <p14:tracePt t="5850" x="68263" y="1766888"/>
          <p14:tracePt t="6397" x="76200" y="1766888"/>
          <p14:tracePt t="6413" x="93663" y="1766888"/>
          <p14:tracePt t="6421" x="101600" y="1766888"/>
          <p14:tracePt t="6430" x="127000" y="1766888"/>
          <p14:tracePt t="6438" x="161925" y="1766888"/>
          <p14:tracePt t="6446" x="187325" y="1766888"/>
          <p14:tracePt t="6458" x="263525" y="1758950"/>
          <p14:tracePt t="6466" x="322263" y="1758950"/>
          <p14:tracePt t="6478" x="400050" y="1751013"/>
          <p14:tracePt t="6486" x="441325" y="1751013"/>
          <p14:tracePt t="6493" x="509588" y="1751013"/>
          <p14:tracePt t="6502" x="595313" y="1751013"/>
          <p14:tracePt t="6510" x="679450" y="1751013"/>
          <p14:tracePt t="6518" x="714375" y="1751013"/>
          <p14:tracePt t="6526" x="790575" y="1751013"/>
          <p14:tracePt t="6534" x="823913" y="1751013"/>
          <p14:tracePt t="6542" x="900113" y="1751013"/>
          <p14:tracePt t="6550" x="960438" y="1751013"/>
          <p14:tracePt t="6558" x="1003300" y="1751013"/>
          <p14:tracePt t="6567" x="1062038" y="1751013"/>
          <p14:tracePt t="6575" x="1130300" y="1751013"/>
          <p14:tracePt t="6584" x="1206500" y="1758950"/>
          <p14:tracePt t="6590" x="1241425" y="1758950"/>
          <p14:tracePt t="6600" x="1317625" y="1758950"/>
          <p14:tracePt t="6606" x="1376363" y="1758950"/>
          <p14:tracePt t="6616" x="1427163" y="1758950"/>
          <p14:tracePt t="6624" x="1504950" y="1758950"/>
          <p14:tracePt t="6632" x="1530350" y="1758950"/>
          <p14:tracePt t="6640" x="1597025" y="1758950"/>
          <p14:tracePt t="6647" x="1674813" y="1758950"/>
          <p14:tracePt t="6655" x="1758950" y="1758950"/>
          <p14:tracePt t="6663" x="1809750" y="1758950"/>
          <p14:tracePt t="6671" x="1860550" y="1758950"/>
          <p14:tracePt t="6679" x="1903413" y="1758950"/>
          <p14:tracePt t="6687" x="1946275" y="1758950"/>
          <p14:tracePt t="6695" x="1989138" y="1758950"/>
          <p14:tracePt t="6703" x="2022475" y="1758950"/>
          <p14:tracePt t="6711" x="2047875" y="1758950"/>
          <p14:tracePt t="6720" x="2073275" y="1758950"/>
          <p14:tracePt t="6727" x="2108200" y="1758950"/>
          <p14:tracePt t="6736" x="2141538" y="1758950"/>
          <p14:tracePt t="6745" x="2166938" y="1766888"/>
          <p14:tracePt t="6752" x="2217738" y="1766888"/>
          <p14:tracePt t="6762" x="2235200" y="1776413"/>
          <p14:tracePt t="6768" x="2252663" y="1776413"/>
          <p14:tracePt t="6776" x="2278063" y="1776413"/>
          <p14:tracePt t="6783" x="2303463" y="1784350"/>
          <p14:tracePt t="6792" x="2362200" y="1784350"/>
          <p14:tracePt t="6799" x="2405063" y="1784350"/>
          <p14:tracePt t="6807" x="2438400" y="1784350"/>
          <p14:tracePt t="6815" x="2481263" y="1784350"/>
          <p14:tracePt t="6824" x="2557463" y="1793875"/>
          <p14:tracePt t="6831" x="2600325" y="1793875"/>
          <p14:tracePt t="6839" x="2660650" y="1793875"/>
          <p14:tracePt t="6849" x="2686050" y="1793875"/>
          <p14:tracePt t="6855" x="2727325" y="1793875"/>
          <p14:tracePt t="6866" x="2787650" y="1793875"/>
          <p14:tracePt t="6874" x="2863850" y="1801813"/>
          <p14:tracePt t="6882" x="2922588" y="1801813"/>
          <p14:tracePt t="6890" x="2965450" y="1801813"/>
          <p14:tracePt t="6898" x="3008313" y="1801813"/>
          <p14:tracePt t="6906" x="3076575" y="1801813"/>
          <p14:tracePt t="6914" x="3119438" y="1801813"/>
          <p14:tracePt t="6922" x="3178175" y="1801813"/>
          <p14:tracePt t="6930" x="3211513" y="1801813"/>
          <p14:tracePt t="6937" x="3254375" y="1801813"/>
          <p14:tracePt t="6945" x="3297238" y="1801813"/>
          <p14:tracePt t="6954" x="3355975" y="1801813"/>
          <p14:tracePt t="6961" x="3390900" y="1801813"/>
          <p14:tracePt t="6969" x="3433763" y="1801813"/>
          <p14:tracePt t="6977" x="3502025" y="1801813"/>
          <p14:tracePt t="6989" x="3560763" y="1801813"/>
          <p14:tracePt t="6997" x="3671888" y="1801813"/>
          <p14:tracePt t="7005" x="3730625" y="1801813"/>
          <p14:tracePt t="7013" x="3748088" y="1801813"/>
          <p14:tracePt t="7021" x="3806825" y="1801813"/>
          <p14:tracePt t="7029" x="3849688" y="1801813"/>
          <p14:tracePt t="7037" x="3908425" y="1801813"/>
          <p14:tracePt t="7045" x="3968750" y="1801813"/>
          <p14:tracePt t="7054" x="4002088" y="1801813"/>
          <p14:tracePt t="7061" x="4044950" y="1793875"/>
          <p14:tracePt t="7070" x="4070350" y="1793875"/>
          <p14:tracePt t="7077" x="4105275" y="1793875"/>
          <p14:tracePt t="7086" x="4138613" y="1784350"/>
          <p14:tracePt t="7094" x="4164013" y="1784350"/>
          <p14:tracePt t="7102" x="4171950" y="1784350"/>
          <p14:tracePt t="7111" x="4197350" y="1784350"/>
          <p14:tracePt t="7130" x="4240213" y="1776413"/>
          <p14:tracePt t="7134" x="4257675" y="1776413"/>
          <p14:tracePt t="7144" x="4275138" y="1776413"/>
          <p14:tracePt t="7150" x="4291013" y="1776413"/>
          <p14:tracePt t="7163" x="4308475" y="1776413"/>
          <p14:tracePt t="7168" x="4333875" y="1776413"/>
          <p14:tracePt t="7177" x="4351338" y="1776413"/>
          <p14:tracePt t="7184" x="4368800" y="1776413"/>
          <p14:tracePt t="7196" x="4384675" y="1776413"/>
          <p14:tracePt t="7204" x="4410075" y="1776413"/>
          <p14:tracePt t="7212" x="4427538" y="1776413"/>
          <p14:tracePt t="7220" x="4445000" y="1776413"/>
          <p14:tracePt t="7228" x="4478338" y="1776413"/>
          <p14:tracePt t="7236" x="4503738" y="1776413"/>
          <p14:tracePt t="7244" x="4538663" y="1776413"/>
          <p14:tracePt t="7252" x="4564063" y="1776413"/>
          <p14:tracePt t="7263" x="4597400" y="1776413"/>
          <p14:tracePt t="7268" x="4630738" y="1776413"/>
          <p14:tracePt t="7277" x="4665663" y="1776413"/>
          <p14:tracePt t="7284" x="4699000" y="1776413"/>
          <p14:tracePt t="7292" x="4724400" y="1776413"/>
          <p14:tracePt t="7300" x="4767263" y="1776413"/>
          <p14:tracePt t="7307" x="4843463" y="1776413"/>
          <p14:tracePt t="7315" x="4894263" y="1776413"/>
          <p14:tracePt t="7324" x="4937125" y="1776413"/>
          <p14:tracePt t="7331" x="5013325" y="1776413"/>
          <p14:tracePt t="7339" x="5073650" y="1776413"/>
          <p14:tracePt t="7348" x="5124450" y="1776413"/>
          <p14:tracePt t="7355" x="5149850" y="1776413"/>
          <p14:tracePt t="7363" x="5200650" y="1776413"/>
          <p14:tracePt t="7371" x="5260975" y="1776413"/>
          <p14:tracePt t="7379" x="5319713" y="1776413"/>
          <p14:tracePt t="7390" x="5380038" y="1776413"/>
          <p14:tracePt t="7396" x="5413375" y="1776413"/>
          <p14:tracePt t="7406" x="5464175" y="1776413"/>
          <p14:tracePt t="7411" x="5497513" y="1776413"/>
          <p14:tracePt t="7422" x="5524500" y="1766888"/>
          <p14:tracePt t="7427" x="5575300" y="1766888"/>
          <p14:tracePt t="7438" x="5591175" y="1758950"/>
          <p14:tracePt t="7445" x="5616575" y="1758950"/>
          <p14:tracePt t="7454" x="5641975" y="1751013"/>
          <p14:tracePt t="7461" x="5651500" y="1741488"/>
          <p14:tracePt t="7470" x="5668963" y="1741488"/>
          <p14:tracePt t="7478" x="5684838" y="1725613"/>
          <p14:tracePt t="7486" x="5694363" y="1725613"/>
          <p14:tracePt t="7494" x="5710238" y="1716088"/>
          <p14:tracePt t="7501" x="5719763" y="1716088"/>
          <p14:tracePt t="7510" x="5727700" y="1716088"/>
          <p14:tracePt t="7518" x="5727700" y="1708150"/>
          <p14:tracePt t="7526" x="5735638" y="1708150"/>
          <p14:tracePt t="7534" x="5745163" y="1700213"/>
          <p14:tracePt t="7541" x="5745163" y="1690688"/>
          <p14:tracePt t="7549" x="5761038" y="1690688"/>
          <p14:tracePt t="7557" x="5778500" y="1682750"/>
          <p14:tracePt t="7566" x="5788025" y="1682750"/>
          <p14:tracePt t="7574" x="5803900" y="1674813"/>
          <p14:tracePt t="7582" x="5821363" y="1665288"/>
          <p14:tracePt t="7590" x="5829300" y="1657350"/>
          <p14:tracePt t="7597" x="5846763" y="1657350"/>
          <p14:tracePt t="7605" x="5854700" y="1649413"/>
          <p14:tracePt t="7621" x="5864225" y="1649413"/>
          <p14:tracePt t="7629" x="5872163" y="1649413"/>
          <p14:tracePt t="7645" x="5880100" y="1649413"/>
          <p14:tracePt t="7653" x="5889625" y="1649413"/>
          <p14:tracePt t="7661" x="5905500" y="1649413"/>
          <p14:tracePt t="7670" x="5915025" y="1649413"/>
          <p14:tracePt t="7680" x="5940425" y="1649413"/>
          <p14:tracePt t="7686" x="5965825" y="1649413"/>
          <p14:tracePt t="7695" x="5983288" y="1649413"/>
          <p14:tracePt t="7702" x="5999163" y="1649413"/>
          <p14:tracePt t="7711" x="6016625" y="1649413"/>
          <p14:tracePt t="7720" x="6034088" y="1649413"/>
          <p14:tracePt t="7728" x="6049963" y="1649413"/>
          <p14:tracePt t="7736" x="6059488" y="1639888"/>
          <p14:tracePt t="7744" x="6067425" y="1639888"/>
          <p14:tracePt t="7752" x="6084888" y="1639888"/>
          <p14:tracePt t="7767" x="6092825" y="1631950"/>
          <p14:tracePt t="7776" x="6102350" y="1631950"/>
          <p14:tracePt t="7807" x="6110288" y="1631950"/>
          <p14:tracePt t="7816" x="6118225" y="1631950"/>
          <p14:tracePt t="7824" x="6127750" y="1631950"/>
          <p14:tracePt t="7832" x="6127750" y="1622425"/>
          <p14:tracePt t="7840" x="6135688" y="1622425"/>
          <p14:tracePt t="7848" x="6143625" y="1622425"/>
          <p14:tracePt t="7872" x="6153150" y="1622425"/>
          <p14:tracePt t="7879" x="6161088" y="1622425"/>
          <p14:tracePt t="7900" x="6169025" y="1622425"/>
          <p14:tracePt t="7908" x="6169025" y="1614488"/>
          <p14:tracePt t="7924" x="6178550" y="1606550"/>
          <p14:tracePt t="7932" x="6194425" y="1606550"/>
          <p14:tracePt t="7939" x="6194425" y="1589088"/>
          <p14:tracePt t="7947" x="6203950" y="1581150"/>
          <p14:tracePt t="7955" x="6221413" y="1571625"/>
          <p14:tracePt t="7963" x="6229350" y="1555750"/>
          <p14:tracePt t="7971" x="6229350" y="1546225"/>
          <p14:tracePt t="7980" x="6237288" y="1538288"/>
          <p14:tracePt t="7987" x="6246813" y="1520825"/>
          <p14:tracePt t="7997" x="6254750" y="1504950"/>
          <p14:tracePt t="8005" x="6262688" y="1487488"/>
          <p14:tracePt t="8013" x="6262688" y="1477963"/>
          <p14:tracePt t="8021" x="6272213" y="1462088"/>
          <p14:tracePt t="8029" x="6272213" y="1444625"/>
          <p14:tracePt t="8046" x="6272213" y="1436688"/>
          <p14:tracePt t="8054" x="6272213" y="1419225"/>
          <p14:tracePt t="8061" x="6272213" y="1401763"/>
          <p14:tracePt t="8070" x="6272213" y="1385888"/>
          <p14:tracePt t="8077" x="6272213" y="1360488"/>
          <p14:tracePt t="8086" x="6254750" y="1325563"/>
          <p14:tracePt t="8098" x="6237288" y="1308100"/>
          <p14:tracePt t="8106" x="6221413" y="1274763"/>
          <p14:tracePt t="8114" x="6194425" y="1249363"/>
          <p14:tracePt t="8128" x="6169025" y="1223963"/>
          <p14:tracePt t="8129" x="6102350" y="1181100"/>
          <p14:tracePt t="8138" x="6024563" y="1122363"/>
          <p14:tracePt t="8145" x="5948363" y="1079500"/>
          <p14:tracePt t="8154" x="5872163" y="1044575"/>
          <p14:tracePt t="8161" x="5761038" y="1011238"/>
          <p14:tracePt t="8170" x="5694363" y="993775"/>
          <p14:tracePt t="8177" x="5565775" y="960438"/>
          <p14:tracePt t="8186" x="5438775" y="917575"/>
          <p14:tracePt t="8194" x="5294313" y="909638"/>
          <p14:tracePt t="8202" x="5167313" y="900113"/>
          <p14:tracePt t="8211" x="5022850" y="884238"/>
          <p14:tracePt t="8217" x="4827588" y="874713"/>
          <p14:tracePt t="8227" x="4673600" y="858838"/>
          <p14:tracePt t="8234" x="4452938" y="849313"/>
          <p14:tracePt t="8245" x="4316413" y="849313"/>
          <p14:tracePt t="8249" x="4095750" y="833438"/>
          <p14:tracePt t="8257" x="3883025" y="815975"/>
          <p14:tracePt t="8267" x="3756025" y="815975"/>
          <p14:tracePt t="8276" x="3527425" y="815975"/>
          <p14:tracePt t="8283" x="3373438" y="815975"/>
          <p14:tracePt t="8292" x="3246438" y="815975"/>
          <p14:tracePt t="8299" x="3101975" y="815975"/>
          <p14:tracePt t="8307" x="2974975" y="815975"/>
          <p14:tracePt t="8315" x="2744788" y="815975"/>
          <p14:tracePt t="8324" x="2660650" y="815975"/>
          <p14:tracePt t="8331" x="2516188" y="815975"/>
          <p14:tracePt t="8340" x="2387600" y="815975"/>
          <p14:tracePt t="8347" x="2217738" y="815975"/>
          <p14:tracePt t="8355" x="2090738" y="815975"/>
          <p14:tracePt t="8363" x="1938338" y="815975"/>
          <p14:tracePt t="8372" x="1809750" y="815975"/>
          <p14:tracePt t="8380" x="1665288" y="815975"/>
          <p14:tracePt t="8387" x="1581150" y="815975"/>
          <p14:tracePt t="8395" x="1487488" y="815975"/>
          <p14:tracePt t="8403" x="1401763" y="815975"/>
          <p14:tracePt t="8411" x="1282700" y="815975"/>
          <p14:tracePt t="8419" x="1198563" y="815975"/>
          <p14:tracePt t="8427" x="1130300" y="815975"/>
          <p14:tracePt t="8436" x="1069975" y="815975"/>
          <p14:tracePt t="8444" x="935038" y="823913"/>
          <p14:tracePt t="8451" x="849313" y="823913"/>
          <p14:tracePt t="8460" x="790575" y="833438"/>
          <p14:tracePt t="8467" x="671513" y="833438"/>
          <p14:tracePt t="8476" x="611188" y="841375"/>
          <p14:tracePt t="8484" x="552450" y="841375"/>
          <p14:tracePt t="8491" x="458788" y="841375"/>
          <p14:tracePt t="8500" x="382588" y="849313"/>
          <p14:tracePt t="8508" x="314325" y="849313"/>
          <p14:tracePt t="8516" x="263525" y="858838"/>
          <p14:tracePt t="8525" x="212725" y="858838"/>
          <p14:tracePt t="8532" x="177800" y="866775"/>
          <p14:tracePt t="8543" x="127000" y="884238"/>
          <p14:tracePt t="8548" x="68263" y="900113"/>
          <p14:tracePt t="8558" x="33338" y="909638"/>
          <p14:tracePt t="8852" x="7938" y="1895475"/>
          <p14:tracePt t="8860" x="17463" y="1920875"/>
          <p14:tracePt t="8868" x="25400" y="1938338"/>
          <p14:tracePt t="8878" x="33338" y="1989138"/>
          <p14:tracePt t="8884" x="42863" y="2014538"/>
          <p14:tracePt t="8892" x="42863" y="2090738"/>
          <p14:tracePt t="8900" x="42863" y="2133600"/>
          <p14:tracePt t="8908" x="42863" y="2159000"/>
          <p14:tracePt t="9087" x="42863" y="2149475"/>
          <p14:tracePt t="9091" x="50800" y="2133600"/>
          <p14:tracePt t="9101" x="58738" y="2124075"/>
          <p14:tracePt t="9112" x="58738" y="2116138"/>
          <p14:tracePt t="9121" x="68263" y="2090738"/>
          <p14:tracePt t="9127" x="76200" y="2082800"/>
          <p14:tracePt t="9137" x="76200" y="2065338"/>
          <p14:tracePt t="9146" x="76200" y="2055813"/>
          <p14:tracePt t="9153" x="76200" y="2047875"/>
          <p14:tracePt t="9162" x="85725" y="2039938"/>
          <p14:tracePt t="9170" x="93663" y="2030413"/>
          <p14:tracePt t="9194" x="101600" y="2022475"/>
          <p14:tracePt t="9202" x="111125" y="2022475"/>
          <p14:tracePt t="9211" x="119063" y="2022475"/>
          <p14:tracePt t="9217" x="144463" y="2022475"/>
          <p14:tracePt t="9226" x="161925" y="2030413"/>
          <p14:tracePt t="9234" x="177800" y="2039938"/>
          <p14:tracePt t="9243" x="212725" y="2047875"/>
          <p14:tracePt t="9250" x="238125" y="2047875"/>
          <p14:tracePt t="9257" x="263525" y="2047875"/>
          <p14:tracePt t="9265" x="288925" y="2055813"/>
          <p14:tracePt t="9274" x="306388" y="2055813"/>
          <p14:tracePt t="9281" x="314325" y="2055813"/>
          <p14:tracePt t="9289" x="322263" y="2055813"/>
          <p14:tracePt t="9390" x="314325" y="2055813"/>
          <p14:tracePt t="9400" x="296863" y="2055813"/>
          <p14:tracePt t="9409" x="271463" y="2055813"/>
          <p14:tracePt t="9416" x="255588" y="2055813"/>
          <p14:tracePt t="9423" x="238125" y="2055813"/>
          <p14:tracePt t="9431" x="230188" y="2065338"/>
          <p14:tracePt t="9439" x="212725" y="2065338"/>
          <p14:tracePt t="9447" x="212725" y="2073275"/>
          <p14:tracePt t="9455" x="195263" y="2073275"/>
          <p14:tracePt t="9463" x="187325" y="2082800"/>
          <p14:tracePt t="9471" x="177800" y="2082800"/>
          <p14:tracePt t="9479" x="161925" y="2098675"/>
          <p14:tracePt t="9487" x="152400" y="2108200"/>
          <p14:tracePt t="9496" x="152400" y="2116138"/>
          <p14:tracePt t="9504" x="144463" y="2124075"/>
          <p14:tracePt t="9511" x="144463" y="2149475"/>
          <p14:tracePt t="9520" x="144463" y="2166938"/>
          <p14:tracePt t="9527" x="144463" y="2192338"/>
          <p14:tracePt t="9536" x="144463" y="2217738"/>
          <p14:tracePt t="9548" x="144463" y="2243138"/>
          <p14:tracePt t="9555" x="144463" y="2268538"/>
          <p14:tracePt t="9563" x="144463" y="2293938"/>
          <p14:tracePt t="9571" x="144463" y="2328863"/>
          <p14:tracePt t="9579" x="144463" y="2344738"/>
          <p14:tracePt t="9587" x="144463" y="2379663"/>
          <p14:tracePt t="9595" x="144463" y="2405063"/>
          <p14:tracePt t="9603" x="144463" y="2430463"/>
          <p14:tracePt t="9611" x="152400" y="2489200"/>
          <p14:tracePt t="9619" x="152400" y="2532063"/>
          <p14:tracePt t="9632" x="152400" y="2574925"/>
          <p14:tracePt t="9640" x="152400" y="2676525"/>
          <p14:tracePt t="9650" x="152400" y="2701925"/>
          <p14:tracePt t="9656" x="152400" y="2727325"/>
          <p14:tracePt t="9666" x="152400" y="2752725"/>
          <p14:tracePt t="9671" x="152400" y="2770188"/>
          <p14:tracePt t="9682" x="152400" y="2787650"/>
          <p14:tracePt t="9690" x="152400" y="2813050"/>
          <p14:tracePt t="9698" x="152400" y="2838450"/>
          <p14:tracePt t="9706" x="152400" y="2863850"/>
          <p14:tracePt t="9714" x="152400" y="2897188"/>
          <p14:tracePt t="9722" x="152400" y="2932113"/>
          <p14:tracePt t="9730" x="152400" y="2974975"/>
          <p14:tracePt t="9738" x="144463" y="3008313"/>
          <p14:tracePt t="9745" x="144463" y="3033713"/>
          <p14:tracePt t="9753" x="144463" y="3076575"/>
          <p14:tracePt t="9761" x="144463" y="3109913"/>
          <p14:tracePt t="9770" x="144463" y="3144838"/>
          <p14:tracePt t="9777" x="144463" y="3170238"/>
          <p14:tracePt t="9786" x="144463" y="3186113"/>
          <p14:tracePt t="9794" x="144463" y="3221038"/>
          <p14:tracePt t="9802" x="144463" y="3263900"/>
          <p14:tracePt t="9810" x="152400" y="3297238"/>
          <p14:tracePt t="9817" x="161925" y="3330575"/>
          <p14:tracePt t="9826" x="169863" y="3365500"/>
          <p14:tracePt t="9838" x="177800" y="3398838"/>
          <p14:tracePt t="9845" x="187325" y="3424238"/>
          <p14:tracePt t="9853" x="195263" y="3449638"/>
          <p14:tracePt t="9861" x="195263" y="3467100"/>
          <p14:tracePt t="9870" x="195263" y="3475038"/>
          <p14:tracePt t="9877" x="195263" y="3492500"/>
          <p14:tracePt t="9886" x="195263" y="3509963"/>
          <p14:tracePt t="9894" x="195263" y="3527425"/>
          <p14:tracePt t="9902" x="195263" y="3543300"/>
          <p14:tracePt t="9910" x="195263" y="3568700"/>
          <p14:tracePt t="9917" x="195263" y="3578225"/>
          <p14:tracePt t="9927" x="195263" y="3603625"/>
          <p14:tracePt t="9934" x="195263" y="3629025"/>
          <p14:tracePt t="9944" x="187325" y="3654425"/>
          <p14:tracePt t="9949" x="177800" y="3679825"/>
          <p14:tracePt t="9959" x="169863" y="3713163"/>
          <p14:tracePt t="9965" x="169863" y="3748088"/>
          <p14:tracePt t="9976" x="169863" y="3763963"/>
          <p14:tracePt t="9983" x="169863" y="3798888"/>
          <p14:tracePt t="9991" x="169863" y="3824288"/>
          <p14:tracePt t="9999" x="169863" y="3841750"/>
          <p14:tracePt t="10007" x="169863" y="3867150"/>
          <p14:tracePt t="10015" x="169863" y="3892550"/>
          <p14:tracePt t="10024" x="169863" y="3908425"/>
          <p14:tracePt t="10031" x="169863" y="3943350"/>
          <p14:tracePt t="10039" x="177800" y="3968750"/>
          <p14:tracePt t="10047" x="187325" y="4002088"/>
          <p14:tracePt t="10060" x="195263" y="4037013"/>
          <p14:tracePt t="10067" x="230188" y="4113213"/>
          <p14:tracePt t="10077" x="238125" y="4146550"/>
          <p14:tracePt t="10084" x="238125" y="4156075"/>
          <p14:tracePt t="10092" x="246063" y="4164013"/>
          <p14:tracePt t="10099" x="246063" y="4171950"/>
          <p14:tracePt t="10107" x="255588" y="4171950"/>
          <p14:tracePt t="10115" x="255588" y="4181475"/>
          <p14:tracePt t="10127" x="255588" y="4189413"/>
          <p14:tracePt t="10131" x="255588" y="4197350"/>
          <p14:tracePt t="10147" x="263525" y="4197350"/>
          <p14:tracePt t="10156" x="263525" y="4206875"/>
          <p14:tracePt t="10164" x="263525" y="4214813"/>
          <p14:tracePt t="10180" x="263525" y="4224338"/>
          <p14:tracePt t="10188" x="263525" y="4232275"/>
          <p14:tracePt t="10196" x="263525" y="4240213"/>
          <p14:tracePt t="10213" x="271463" y="4249738"/>
          <p14:tracePt t="10219" x="271463" y="4257675"/>
          <p14:tracePt t="10235" x="271463" y="4265613"/>
          <p14:tracePt t="10253" x="271463" y="4275138"/>
          <p14:tracePt t="10265" x="271463" y="4283075"/>
          <p14:tracePt t="10273" x="280988" y="4283075"/>
          <p14:tracePt t="10281" x="280988" y="4300538"/>
          <p14:tracePt t="10297" x="280988" y="4308475"/>
          <p14:tracePt t="10306" x="280988" y="4316413"/>
          <p14:tracePt t="10313" x="280988" y="4325938"/>
          <p14:tracePt t="10322" x="280988" y="4333875"/>
          <p14:tracePt t="10330" x="280988" y="4351338"/>
          <p14:tracePt t="10338" x="288925" y="4351338"/>
          <p14:tracePt t="10350" x="296863" y="4368800"/>
          <p14:tracePt t="10358" x="306388" y="4402138"/>
          <p14:tracePt t="10366" x="306388" y="4410075"/>
          <p14:tracePt t="10373" x="314325" y="4427538"/>
          <p14:tracePt t="10381" x="322263" y="4445000"/>
          <p14:tracePt t="10389" x="322263" y="4452938"/>
          <p14:tracePt t="10397" x="322263" y="4470400"/>
          <p14:tracePt t="10406" x="331788" y="4495800"/>
          <p14:tracePt t="10413" x="339725" y="4513263"/>
          <p14:tracePt t="10422" x="347663" y="4529138"/>
          <p14:tracePt t="10429" x="357188" y="4546600"/>
          <p14:tracePt t="10437" x="365125" y="4554538"/>
          <p14:tracePt t="10445" x="365125" y="4564063"/>
          <p14:tracePt t="10453" x="365125" y="4572000"/>
          <p14:tracePt t="10461" x="374650" y="4589463"/>
          <p14:tracePt t="10477" x="382588" y="4589463"/>
          <p14:tracePt t="10486" x="382588" y="4597400"/>
          <p14:tracePt t="10494" x="382588" y="4605338"/>
          <p14:tracePt t="10502" x="390525" y="4605338"/>
          <p14:tracePt t="10511" x="390525" y="4622800"/>
          <p14:tracePt t="10517" x="390525" y="4630738"/>
          <p14:tracePt t="10528" x="400050" y="4657725"/>
          <p14:tracePt t="10536" x="400050" y="4699000"/>
          <p14:tracePt t="10544" x="400050" y="4759325"/>
          <p14:tracePt t="10700" x="390525" y="4741863"/>
          <p14:tracePt t="10710" x="382588" y="4733925"/>
          <p14:tracePt t="10716" x="374650" y="4724400"/>
          <p14:tracePt t="10765" x="374650" y="4741863"/>
          <p14:tracePt t="10775" x="374650" y="4749800"/>
          <p14:tracePt t="10785" x="374650" y="4775200"/>
          <p14:tracePt t="10792" x="374650" y="4802188"/>
          <p14:tracePt t="10801" x="374650" y="4835525"/>
          <p14:tracePt t="10807" x="374650" y="4878388"/>
          <p14:tracePt t="10817" x="374650" y="4903788"/>
          <p14:tracePt t="10826" x="374650" y="4946650"/>
          <p14:tracePt t="10834" x="374650" y="4972050"/>
          <p14:tracePt t="10842" x="382588" y="5030788"/>
          <p14:tracePt t="10850" x="390525" y="5056188"/>
          <p14:tracePt t="10861" x="390525" y="5116513"/>
          <p14:tracePt t="10870" x="407988" y="5175250"/>
          <p14:tracePt t="10877" x="415925" y="5226050"/>
          <p14:tracePt t="10885" x="433388" y="5294313"/>
          <p14:tracePt t="10894" x="441325" y="5353050"/>
          <p14:tracePt t="10902" x="466725" y="5405438"/>
          <p14:tracePt t="10910" x="476250" y="5430838"/>
          <p14:tracePt t="10918" x="492125" y="5464175"/>
          <p14:tracePt t="10926" x="509588" y="5507038"/>
          <p14:tracePt t="10934" x="519113" y="5524500"/>
          <p14:tracePt t="10941" x="534988" y="5557838"/>
          <p14:tracePt t="10949" x="544513" y="5583238"/>
          <p14:tracePt t="10957" x="560388" y="5616575"/>
          <p14:tracePt t="10965" x="569913" y="5641975"/>
          <p14:tracePt t="10974" x="585788" y="5668963"/>
          <p14:tracePt t="10981" x="595313" y="5676900"/>
          <p14:tracePt t="10989" x="603250" y="5684838"/>
          <p14:tracePt t="10997" x="611188" y="5694363"/>
          <p14:tracePt t="11005" x="611188" y="5710238"/>
          <p14:tracePt t="11013" x="611188" y="5719763"/>
          <p14:tracePt t="11022" x="620713" y="5727700"/>
          <p14:tracePt t="11029" x="628650" y="5735638"/>
          <p14:tracePt t="11038" x="636588" y="5745163"/>
          <p14:tracePt t="11045" x="636588" y="5753100"/>
          <p14:tracePt t="11066" x="646113" y="5761038"/>
          <p14:tracePt t="11077" x="654050" y="5770563"/>
          <p14:tracePt t="11082" x="663575" y="5770563"/>
          <p14:tracePt t="11100" x="663575" y="5778500"/>
          <p14:tracePt t="11116" x="671513" y="5778500"/>
          <p14:tracePt t="11132" x="671513" y="5788025"/>
          <p14:tracePt t="13658" x="663575" y="5778500"/>
          <p14:tracePt t="13666" x="663575" y="5761038"/>
          <p14:tracePt t="13675" x="654050" y="5735638"/>
          <p14:tracePt t="13682" x="628650" y="5710238"/>
          <p14:tracePt t="13690" x="611188" y="5676900"/>
          <p14:tracePt t="13698" x="603250" y="5651500"/>
          <p14:tracePt t="13706" x="585788" y="5616575"/>
          <p14:tracePt t="13714" x="569913" y="5583238"/>
          <p14:tracePt t="13722" x="544513" y="5549900"/>
          <p14:tracePt t="13730" x="519113" y="5514975"/>
          <p14:tracePt t="13738" x="466725" y="5421313"/>
          <p14:tracePt t="13746" x="433388" y="5370513"/>
          <p14:tracePt t="13778" x="390525" y="5319713"/>
          <p14:tracePt t="13786" x="339725" y="5226050"/>
          <p14:tracePt t="13796" x="263525" y="5124450"/>
          <p14:tracePt t="13802" x="238125" y="5091113"/>
          <p14:tracePt t="13811" x="220663" y="5064125"/>
          <p14:tracePt t="13817" x="203200" y="5038725"/>
          <p14:tracePt t="13826" x="203200" y="5022850"/>
          <p14:tracePt t="13834" x="187325" y="5005388"/>
          <p14:tracePt t="13847" x="177800" y="4987925"/>
          <p14:tracePt t="13862" x="136525" y="4937125"/>
          <p14:tracePt t="13875" x="119063" y="4903788"/>
          <p14:tracePt t="13884" x="76200" y="4827588"/>
          <p14:tracePt t="13890" x="68263" y="4810125"/>
          <p14:tracePt t="13900" x="50800" y="4775200"/>
          <p14:tracePt t="13906" x="33338" y="4749800"/>
          <p14:tracePt t="13925" x="33338" y="4733925"/>
          <p14:tracePt t="13932" x="17463" y="4691063"/>
          <p14:tracePt t="13943" x="7938" y="4665663"/>
          <p14:tracePt t="14612" x="25400" y="2516188"/>
          <p14:tracePt t="14620" x="42863" y="2498725"/>
          <p14:tracePt t="14627" x="68263" y="2481263"/>
          <p14:tracePt t="14635" x="119063" y="2463800"/>
          <p14:tracePt t="14643" x="152400" y="2430463"/>
          <p14:tracePt t="14651" x="187325" y="2430463"/>
          <p14:tracePt t="14659" x="263525" y="2379663"/>
          <p14:tracePt t="14667" x="339725" y="2354263"/>
          <p14:tracePt t="14676" x="433388" y="2328863"/>
          <p14:tracePt t="14683" x="509588" y="2293938"/>
          <p14:tracePt t="14691" x="552450" y="2286000"/>
          <p14:tracePt t="14699" x="628650" y="2260600"/>
          <p14:tracePt t="14707" x="730250" y="2227263"/>
          <p14:tracePt t="14716" x="790575" y="2209800"/>
          <p14:tracePt t="14726" x="841375" y="2200275"/>
          <p14:tracePt t="14731" x="858838" y="2200275"/>
          <p14:tracePt t="14741" x="884238" y="2192338"/>
          <p14:tracePt t="14753" x="909638" y="2184400"/>
          <p14:tracePt t="14769" x="917575" y="2184400"/>
          <p14:tracePt t="14825" x="925513" y="2192338"/>
          <p14:tracePt t="14842" x="935038" y="2200275"/>
          <p14:tracePt t="14850" x="935038" y="2209800"/>
          <p14:tracePt t="14859" x="935038" y="2217738"/>
          <p14:tracePt t="14870" x="942975" y="2227263"/>
          <p14:tracePt t="14879" x="952500" y="2235200"/>
          <p14:tracePt t="14895" x="952500" y="2243138"/>
          <p14:tracePt t="14902" x="952500" y="2252663"/>
          <p14:tracePt t="14918" x="960438" y="2252663"/>
          <p14:tracePt t="15001" x="942975" y="2252663"/>
          <p14:tracePt t="15017" x="925513" y="2252663"/>
          <p14:tracePt t="15027" x="909638" y="2252663"/>
          <p14:tracePt t="15036" x="900113" y="2252663"/>
          <p14:tracePt t="15043" x="884238" y="2252663"/>
          <p14:tracePt t="15052" x="874713" y="2252663"/>
          <p14:tracePt t="15059" x="866775" y="2252663"/>
          <p14:tracePt t="15067" x="858838" y="2252663"/>
          <p14:tracePt t="15084" x="849313" y="2252663"/>
          <p14:tracePt t="15334" x="858838" y="2252663"/>
          <p14:tracePt t="15342" x="866775" y="2252663"/>
          <p14:tracePt t="15350" x="884238" y="2260600"/>
          <p14:tracePt t="15359" x="900113" y="2260600"/>
          <p14:tracePt t="15366" x="917575" y="2260600"/>
          <p14:tracePt t="15375" x="952500" y="2260600"/>
          <p14:tracePt t="15382" x="968375" y="2260600"/>
          <p14:tracePt t="15390" x="993775" y="2260600"/>
          <p14:tracePt t="15398" x="1028700" y="2260600"/>
          <p14:tracePt t="15406" x="1062038" y="2260600"/>
          <p14:tracePt t="15414" x="1087438" y="2260600"/>
          <p14:tracePt t="15422" x="1104900" y="2260600"/>
          <p14:tracePt t="15429" x="1138238" y="2260600"/>
          <p14:tracePt t="15437" x="1163638" y="2260600"/>
          <p14:tracePt t="15445" x="1173163" y="2260600"/>
          <p14:tracePt t="15453" x="1198563" y="2260600"/>
          <p14:tracePt t="15461" x="1216025" y="2260600"/>
          <p14:tracePt t="15469" x="1223963" y="2260600"/>
          <p14:tracePt t="15477" x="1241425" y="2260600"/>
          <p14:tracePt t="15485" x="1249363" y="2260600"/>
          <p14:tracePt t="15493" x="1274763" y="2260600"/>
          <p14:tracePt t="15501" x="1300163" y="2260600"/>
          <p14:tracePt t="15509" x="1308100" y="2260600"/>
          <p14:tracePt t="15518" x="1317625" y="2260600"/>
          <p14:tracePt t="15534" x="1325563" y="2260600"/>
          <p14:tracePt t="15584" x="1333500" y="2260600"/>
          <p14:tracePt t="15592" x="1343025" y="2260600"/>
          <p14:tracePt t="15600" x="1350963" y="2260600"/>
          <p14:tracePt t="15616" x="1360488" y="2260600"/>
          <p14:tracePt t="15625" x="1368425" y="2260600"/>
          <p14:tracePt t="15640" x="1376363" y="2260600"/>
          <p14:tracePt t="15648" x="1385888" y="2268538"/>
          <p14:tracePt t="15656" x="1393825" y="2268538"/>
          <p14:tracePt t="15672" x="1411288" y="2278063"/>
          <p14:tracePt t="15680" x="1419225" y="2278063"/>
          <p14:tracePt t="15688" x="1427163" y="2278063"/>
          <p14:tracePt t="15696" x="1436688" y="2278063"/>
          <p14:tracePt t="15704" x="1452563" y="2278063"/>
          <p14:tracePt t="15712" x="1462088" y="2286000"/>
          <p14:tracePt t="15720" x="1477963" y="2286000"/>
          <p14:tracePt t="15727" x="1504950" y="2286000"/>
          <p14:tracePt t="15735" x="1530350" y="2286000"/>
          <p14:tracePt t="15743" x="1538288" y="2286000"/>
          <p14:tracePt t="15751" x="1563688" y="2286000"/>
          <p14:tracePt t="15759" x="1589088" y="2286000"/>
          <p14:tracePt t="15767" x="1606550" y="2286000"/>
          <p14:tracePt t="15776" x="1622425" y="2286000"/>
          <p14:tracePt t="15783" x="1649413" y="2286000"/>
          <p14:tracePt t="15792" x="1665288" y="2286000"/>
          <p14:tracePt t="15799" x="1682750" y="2286000"/>
          <p14:tracePt t="15807" x="1700213" y="2286000"/>
          <p14:tracePt t="15815" x="1716088" y="2286000"/>
          <p14:tracePt t="15826" x="1741488" y="2286000"/>
          <p14:tracePt t="15832" x="1758950" y="2286000"/>
          <p14:tracePt t="15842" x="1776413" y="2286000"/>
          <p14:tracePt t="15847" x="1793875" y="2286000"/>
          <p14:tracePt t="15858" x="1801813" y="2286000"/>
          <p14:tracePt t="15866" x="1819275" y="2286000"/>
          <p14:tracePt t="15874" x="1827213" y="2286000"/>
          <p14:tracePt t="15882" x="1835150" y="2286000"/>
          <p14:tracePt t="15894" x="1852613" y="2286000"/>
          <p14:tracePt t="15902" x="1860550" y="2286000"/>
          <p14:tracePt t="15910" x="1878013" y="2286000"/>
          <p14:tracePt t="15917" x="1885950" y="2286000"/>
          <p14:tracePt t="15927" x="1895475" y="2286000"/>
          <p14:tracePt t="15934" x="1911350" y="2286000"/>
          <p14:tracePt t="15941" x="1920875" y="2286000"/>
          <p14:tracePt t="15949" x="1938338" y="2286000"/>
          <p14:tracePt t="15957" x="1946275" y="2286000"/>
          <p14:tracePt t="15965" x="1963738" y="2286000"/>
          <p14:tracePt t="15974" x="1971675" y="2286000"/>
          <p14:tracePt t="15982" x="1979613" y="2286000"/>
          <p14:tracePt t="15989" x="2005013" y="2286000"/>
          <p14:tracePt t="15997" x="2022475" y="2293938"/>
          <p14:tracePt t="16005" x="2030413" y="2293938"/>
          <p14:tracePt t="16013" x="2055813" y="2293938"/>
          <p14:tracePt t="16021" x="2082800" y="2303463"/>
          <p14:tracePt t="16029" x="2108200" y="2303463"/>
          <p14:tracePt t="16037" x="2159000" y="2311400"/>
          <p14:tracePt t="16045" x="2174875" y="2311400"/>
          <p14:tracePt t="16054" x="2209800" y="2311400"/>
          <p14:tracePt t="16061" x="2243138" y="2311400"/>
          <p14:tracePt t="16069" x="2268538" y="2311400"/>
          <p14:tracePt t="16077" x="2303463" y="2311400"/>
          <p14:tracePt t="16085" x="2336800" y="2311400"/>
          <p14:tracePt t="16093" x="2371725" y="2311400"/>
          <p14:tracePt t="16101" x="2397125" y="2311400"/>
          <p14:tracePt t="16109" x="2430463" y="2311400"/>
          <p14:tracePt t="16120" x="2463800" y="2311400"/>
          <p14:tracePt t="16127" x="2498725" y="2311400"/>
          <p14:tracePt t="16136" x="2524125" y="2311400"/>
          <p14:tracePt t="16142" x="2557463" y="2311400"/>
          <p14:tracePt t="16151" x="2582863" y="2303463"/>
          <p14:tracePt t="16158" x="2608263" y="2303463"/>
          <p14:tracePt t="16167" x="2633663" y="2303463"/>
          <p14:tracePt t="16176" x="2668588" y="2303463"/>
          <p14:tracePt t="16188" x="2693988" y="2303463"/>
          <p14:tracePt t="16195" x="2701925" y="2303463"/>
          <p14:tracePt t="16204" x="2727325" y="2303463"/>
          <p14:tracePt t="16211" x="2744788" y="2303463"/>
          <p14:tracePt t="16220" x="2752725" y="2303463"/>
          <p14:tracePt t="16227" x="2770188" y="2303463"/>
          <p14:tracePt t="16236" x="2778125" y="2303463"/>
          <p14:tracePt t="16244" x="2795588" y="2303463"/>
          <p14:tracePt t="16252" x="2805113" y="2303463"/>
          <p14:tracePt t="16260" x="2813050" y="2303463"/>
          <p14:tracePt t="16267" x="2820988" y="2303463"/>
          <p14:tracePt t="16276" x="2830513" y="2303463"/>
          <p14:tracePt t="16292" x="2838450" y="2303463"/>
          <p14:tracePt t="16300" x="2855913" y="2303463"/>
          <p14:tracePt t="16324" x="2871788" y="2303463"/>
          <p14:tracePt t="16332" x="2881313" y="2303463"/>
          <p14:tracePt t="16347" x="2889250" y="2303463"/>
          <p14:tracePt t="16356" x="2897188" y="2303463"/>
          <p14:tracePt t="16364" x="2897188" y="2311400"/>
          <p14:tracePt t="16371" x="2914650" y="2311400"/>
          <p14:tracePt t="16379" x="2922588" y="2311400"/>
          <p14:tracePt t="16387" x="2932113" y="2311400"/>
          <p14:tracePt t="16395" x="2949575" y="2311400"/>
          <p14:tracePt t="16404" x="2957513" y="2311400"/>
          <p14:tracePt t="16414" x="2982913" y="2311400"/>
          <p14:tracePt t="16420" x="2990850" y="2311400"/>
          <p14:tracePt t="16429" x="3008313" y="2311400"/>
          <p14:tracePt t="16436" x="3025775" y="2311400"/>
          <p14:tracePt t="16445" x="3041650" y="2311400"/>
          <p14:tracePt t="16453" x="3059113" y="2319338"/>
          <p14:tracePt t="16461" x="3076575" y="2319338"/>
          <p14:tracePt t="16469" x="3084513" y="2319338"/>
          <p14:tracePt t="16477" x="3109913" y="2319338"/>
          <p14:tracePt t="16485" x="3127375" y="2319338"/>
          <p14:tracePt t="16493" x="3144838" y="2319338"/>
          <p14:tracePt t="16502" x="3170238" y="2319338"/>
          <p14:tracePt t="16509" x="3178175" y="2319338"/>
          <p14:tracePt t="16517" x="3186113" y="2319338"/>
          <p14:tracePt t="16526" x="3195638" y="2319338"/>
          <p14:tracePt t="16534" x="3203575" y="2319338"/>
          <p14:tracePt t="16550" x="3211513" y="2319338"/>
          <p14:tracePt t="16557" x="3221038" y="2319338"/>
          <p14:tracePt t="16574" x="3228975" y="2319338"/>
          <p14:tracePt t="16582" x="3246438" y="2328863"/>
          <p14:tracePt t="16597" x="3254375" y="2328863"/>
          <p14:tracePt t="16606" x="3263900" y="2336800"/>
          <p14:tracePt t="16614" x="3271838" y="2336800"/>
          <p14:tracePt t="16621" x="3279775" y="2336800"/>
          <p14:tracePt t="16630" x="3289300" y="2336800"/>
          <p14:tracePt t="16637" x="3297238" y="2336800"/>
          <p14:tracePt t="16654" x="3305175" y="2336800"/>
          <p14:tracePt t="16661" x="3314700" y="2336800"/>
          <p14:tracePt t="16687" x="3322638" y="2336800"/>
          <p14:tracePt t="16702" x="3330575" y="2336800"/>
          <p14:tracePt t="16711" x="3340100" y="2336800"/>
          <p14:tracePt t="16727" x="3348038" y="2336800"/>
          <p14:tracePt t="16735" x="3355975" y="2336800"/>
          <p14:tracePt t="16751" x="3365500" y="2336800"/>
          <p14:tracePt t="16759" x="3373438" y="2336800"/>
          <p14:tracePt t="16767" x="3382963" y="2336800"/>
          <p14:tracePt t="16776" x="3398838" y="2336800"/>
          <p14:tracePt t="16784" x="3408363" y="2336800"/>
          <p14:tracePt t="16792" x="3408363" y="2344738"/>
          <p14:tracePt t="23274" x="3398838" y="2344738"/>
          <p14:tracePt t="23308" x="3390900" y="2344738"/>
          <p14:tracePt t="23322" x="3382963" y="2344738"/>
          <p14:tracePt t="23332" x="3373438" y="2344738"/>
          <p14:tracePt t="23348" x="3355975" y="2344738"/>
          <p14:tracePt t="23356" x="3348038" y="2344738"/>
          <p14:tracePt t="23364" x="3340100" y="2344738"/>
          <p14:tracePt t="23372" x="3322638" y="2344738"/>
          <p14:tracePt t="23380" x="3314700" y="2344738"/>
          <p14:tracePt t="23388" x="3297238" y="2344738"/>
          <p14:tracePt t="23396" x="3289300" y="2344738"/>
          <p14:tracePt t="23404" x="3279775" y="2344738"/>
          <p14:tracePt t="23412" x="3263900" y="2354263"/>
          <p14:tracePt t="23420" x="3254375" y="2354263"/>
          <p14:tracePt t="23428" x="3238500" y="2354263"/>
          <p14:tracePt t="23436" x="3211513" y="2354263"/>
          <p14:tracePt t="23444" x="3203575" y="2354263"/>
          <p14:tracePt t="23452" x="3178175" y="2354263"/>
          <p14:tracePt t="23461" x="3152775" y="2354263"/>
          <p14:tracePt t="23468" x="3135313" y="2354263"/>
          <p14:tracePt t="23477" x="3101975" y="2354263"/>
          <p14:tracePt t="23484" x="3067050" y="2354263"/>
          <p14:tracePt t="23492" x="3025775" y="2354263"/>
          <p14:tracePt t="23500" x="2982913" y="2354263"/>
          <p14:tracePt t="23508" x="2965450" y="2354263"/>
          <p14:tracePt t="23516" x="2906713" y="2354263"/>
          <p14:tracePt t="23525" x="2838450" y="2354263"/>
          <p14:tracePt t="23532" x="2736850" y="2354263"/>
          <p14:tracePt t="23540" x="2651125" y="2354263"/>
          <p14:tracePt t="23548" x="2582863" y="2354263"/>
          <p14:tracePt t="23556" x="2498725" y="2354263"/>
          <p14:tracePt t="23564" x="2379663" y="2354263"/>
          <p14:tracePt t="23572" x="2286000" y="2354263"/>
          <p14:tracePt t="23580" x="2227263" y="2354263"/>
          <p14:tracePt t="23588" x="2098675" y="2354263"/>
          <p14:tracePt t="23596" x="2039938" y="2362200"/>
          <p14:tracePt t="23604" x="1971675" y="2362200"/>
          <p14:tracePt t="23615" x="1911350" y="2371725"/>
          <p14:tracePt t="23622" x="1793875" y="2371725"/>
          <p14:tracePt t="23630" x="1725613" y="2387600"/>
          <p14:tracePt t="23638" x="1665288" y="2387600"/>
          <p14:tracePt t="23646" x="1606550" y="2397125"/>
          <p14:tracePt t="23654" x="1504950" y="2397125"/>
          <p14:tracePt t="23662" x="1452563" y="2397125"/>
          <p14:tracePt t="23670" x="1393825" y="2397125"/>
          <p14:tracePt t="23678" x="1333500" y="2397125"/>
          <p14:tracePt t="23686" x="1300163" y="2397125"/>
          <p14:tracePt t="23694" x="1249363" y="2397125"/>
          <p14:tracePt t="23702" x="1206500" y="2397125"/>
          <p14:tracePt t="23711" x="1147763" y="2397125"/>
          <p14:tracePt t="23718" x="1112838" y="2397125"/>
          <p14:tracePt t="23726" x="1069975" y="2397125"/>
          <p14:tracePt t="23734" x="1036638" y="2397125"/>
          <p14:tracePt t="23742" x="1011238" y="2397125"/>
          <p14:tracePt t="23750" x="977900" y="2397125"/>
          <p14:tracePt t="23758" x="935038" y="2397125"/>
          <p14:tracePt t="23766" x="909638" y="2405063"/>
          <p14:tracePt t="23775" x="866775" y="2405063"/>
          <p14:tracePt t="23782" x="833438" y="2413000"/>
          <p14:tracePt t="23789" x="808038" y="2422525"/>
          <p14:tracePt t="23798" x="755650" y="2430463"/>
          <p14:tracePt t="23806" x="730250" y="2430463"/>
          <p14:tracePt t="23814" x="714375" y="2438400"/>
          <p14:tracePt t="23822" x="688975" y="2438400"/>
          <p14:tracePt t="23830" x="663575" y="2447925"/>
          <p14:tracePt t="23838" x="636588" y="2463800"/>
          <p14:tracePt t="23846" x="628650" y="2473325"/>
          <p14:tracePt t="23856" x="603250" y="2489200"/>
          <p14:tracePt t="23866" x="595313" y="2498725"/>
          <p14:tracePt t="23877" x="585788" y="2506663"/>
          <p14:tracePt t="23882" x="577850" y="2524125"/>
          <p14:tracePt t="23891" x="569913" y="2532063"/>
          <p14:tracePt t="23897" x="560388" y="2541588"/>
          <p14:tracePt t="23907" x="552450" y="2557463"/>
          <p14:tracePt t="23913" x="552450" y="2574925"/>
          <p14:tracePt t="23924" x="544513" y="2592388"/>
          <p14:tracePt t="23931" x="544513" y="2600325"/>
          <p14:tracePt t="23939" x="534988" y="2625725"/>
          <p14:tracePt t="23947" x="519113" y="2643188"/>
          <p14:tracePt t="23955" x="509588" y="2668588"/>
          <p14:tracePt t="23963" x="492125" y="2701925"/>
          <p14:tracePt t="23971" x="484188" y="2736850"/>
          <p14:tracePt t="23979" x="476250" y="2770188"/>
          <p14:tracePt t="23987" x="466725" y="2795588"/>
          <p14:tracePt t="23995" x="458788" y="2813050"/>
          <p14:tracePt t="24003" x="450850" y="2838450"/>
          <p14:tracePt t="24015" x="441325" y="2863850"/>
          <p14:tracePt t="24024" x="441325" y="2889250"/>
          <p14:tracePt t="24031" x="441325" y="2906713"/>
          <p14:tracePt t="24039" x="441325" y="2922588"/>
          <p14:tracePt t="24047" x="441325" y="2932113"/>
          <p14:tracePt t="24056" x="433388" y="2957513"/>
          <p14:tracePt t="24064" x="425450" y="2982913"/>
          <p14:tracePt t="24072" x="425450" y="3000375"/>
          <p14:tracePt t="24087" x="425450" y="3008313"/>
          <p14:tracePt t="24095" x="415925" y="3025775"/>
          <p14:tracePt t="24111" x="407988" y="3033713"/>
          <p14:tracePt t="24120" x="407988" y="3041650"/>
          <p14:tracePt t="24127" x="400050" y="3051175"/>
          <p14:tracePt t="24136" x="400050" y="3059113"/>
          <p14:tracePt t="24145" x="390525" y="3067050"/>
          <p14:tracePt t="24152" x="382588" y="3067050"/>
          <p14:tracePt t="24161" x="382588" y="3084513"/>
          <p14:tracePt t="24167" x="365125" y="3094038"/>
          <p14:tracePt t="24177" x="357188" y="3109913"/>
          <p14:tracePt t="24185" x="339725" y="3127375"/>
          <p14:tracePt t="24194" x="331788" y="3144838"/>
          <p14:tracePt t="24201" x="322263" y="3152775"/>
          <p14:tracePt t="24209" x="314325" y="3170238"/>
          <p14:tracePt t="24227" x="306388" y="3178175"/>
          <p14:tracePt t="24233" x="306388" y="3186113"/>
          <p14:tracePt t="24249" x="296863" y="3186113"/>
          <p14:tracePt t="24265" x="296863" y="3195638"/>
          <p14:tracePt t="24274" x="296863" y="3203575"/>
          <p14:tracePt t="24290" x="296863" y="3211513"/>
          <p14:tracePt t="24297" x="288925" y="3211513"/>
          <p14:tracePt t="24306" x="280988" y="3221038"/>
          <p14:tracePt t="24314" x="280988" y="3228975"/>
          <p14:tracePt t="24322" x="271463" y="3228975"/>
          <p14:tracePt t="24330" x="271463" y="3238500"/>
          <p14:tracePt t="24338" x="271463" y="3246438"/>
          <p14:tracePt t="24345" x="271463" y="3254375"/>
          <p14:tracePt t="24370" x="271463" y="3263900"/>
          <p14:tracePt t="24377" x="263525" y="3263900"/>
          <p14:tracePt t="24386" x="263525" y="3271838"/>
          <p14:tracePt t="24402" x="263525" y="3279775"/>
          <p14:tracePt t="24411" x="255588" y="3289300"/>
          <p14:tracePt t="24417" x="255588" y="3297238"/>
          <p14:tracePt t="24441" x="255588" y="3305175"/>
          <p14:tracePt t="24451" x="255588" y="3314700"/>
          <p14:tracePt t="24459" x="255588" y="3322638"/>
          <p14:tracePt t="24467" x="255588" y="3330575"/>
          <p14:tracePt t="24474" x="255588" y="3340100"/>
          <p14:tracePt t="24491" x="255588" y="3348038"/>
          <p14:tracePt t="24500" x="255588" y="3355975"/>
          <p14:tracePt t="24524" x="255588" y="3365500"/>
          <p14:tracePt t="24532" x="255588" y="3373438"/>
          <p14:tracePt t="24539" x="255588" y="3382963"/>
          <p14:tracePt t="24555" x="255588" y="3390900"/>
          <p14:tracePt t="24563" x="255588" y="3398838"/>
          <p14:tracePt t="24574" x="255588" y="3408363"/>
          <p14:tracePt t="24583" x="263525" y="3424238"/>
          <p14:tracePt t="24592" x="288925" y="3441700"/>
          <p14:tracePt t="24600" x="314325" y="3449638"/>
          <p14:tracePt t="24608" x="331788" y="3467100"/>
          <p14:tracePt t="24616" x="357188" y="3475038"/>
          <p14:tracePt t="24624" x="374650" y="3475038"/>
          <p14:tracePt t="24632" x="400050" y="3484563"/>
          <p14:tracePt t="24639" x="407988" y="3492500"/>
          <p14:tracePt t="24648" x="415925" y="3502025"/>
          <p14:tracePt t="24672" x="415925" y="3509963"/>
          <p14:tracePt t="24806" x="407988" y="3509963"/>
          <p14:tracePt t="24815" x="400050" y="3509963"/>
          <p14:tracePt t="24822" x="390525" y="3509963"/>
          <p14:tracePt t="24917" x="382588" y="3509963"/>
          <p14:tracePt t="24941" x="374650" y="3509963"/>
          <p14:tracePt t="24966" x="374650" y="3502025"/>
          <p14:tracePt t="24981" x="374650" y="3492500"/>
          <p14:tracePt t="24999" x="365125" y="3492500"/>
          <p14:tracePt t="25005" x="365125" y="3484563"/>
          <p14:tracePt t="25015" x="357188" y="3475038"/>
          <p14:tracePt t="25032" x="347663" y="3467100"/>
          <p14:tracePt t="25040" x="347663" y="3459163"/>
          <p14:tracePt t="25047" x="347663" y="3449638"/>
          <p14:tracePt t="25055" x="347663" y="3441700"/>
          <p14:tracePt t="25063" x="347663" y="3433763"/>
          <p14:tracePt t="25071" x="339725" y="3424238"/>
          <p14:tracePt t="25079" x="339725" y="3416300"/>
          <p14:tracePt t="25087" x="339725" y="3408363"/>
          <p14:tracePt t="25095" x="331788" y="3408363"/>
          <p14:tracePt t="25104" x="331788" y="3398838"/>
          <p14:tracePt t="25111" x="322263" y="3390900"/>
          <p14:tracePt t="25130" x="322263" y="3382963"/>
          <p14:tracePt t="25152" x="322263" y="3373438"/>
          <p14:tracePt t="25184" x="322263" y="3365500"/>
          <p14:tracePt t="25273" x="322263" y="3355975"/>
          <p14:tracePt t="25314" x="322263" y="3348038"/>
          <p14:tracePt t="25449" x="322263" y="3355975"/>
          <p14:tracePt t="25465" x="322263" y="3365500"/>
          <p14:tracePt t="25473" x="322263" y="3373438"/>
          <p14:tracePt t="25489" x="322263" y="3382963"/>
          <p14:tracePt t="25498" x="322263" y="3390900"/>
          <p14:tracePt t="25506" x="322263" y="3398838"/>
          <p14:tracePt t="25514" x="322263" y="3416300"/>
          <p14:tracePt t="25522" x="322263" y="3433763"/>
          <p14:tracePt t="25530" x="322263" y="3441700"/>
          <p14:tracePt t="25538" x="322263" y="3449638"/>
          <p14:tracePt t="25546" x="322263" y="3467100"/>
          <p14:tracePt t="25557" x="331788" y="3467100"/>
          <p14:tracePt t="25562" x="331788" y="3475038"/>
          <p14:tracePt t="25572" x="339725" y="3492500"/>
          <p14:tracePt t="25886" x="339725" y="3484563"/>
          <p14:tracePt t="25893" x="339725" y="3475038"/>
          <p14:tracePt t="25901" x="339725" y="3459163"/>
          <p14:tracePt t="25909" x="339725" y="3449638"/>
          <p14:tracePt t="25922" x="339725" y="3441700"/>
          <p14:tracePt t="25929" x="339725" y="3424238"/>
          <p14:tracePt t="25938" x="339725" y="3408363"/>
          <p14:tracePt t="25953" x="339725" y="3398838"/>
          <p14:tracePt t="25961" x="339725" y="3382963"/>
          <p14:tracePt t="25977" x="339725" y="3373438"/>
          <p14:tracePt t="25993" x="331788" y="3365500"/>
          <p14:tracePt t="26009" x="331788" y="3355975"/>
          <p14:tracePt t="26026" x="331788" y="3348038"/>
          <p14:tracePt t="26033" x="331788" y="3340100"/>
          <p14:tracePt t="26058" x="331788" y="3330575"/>
          <p14:tracePt t="26074" x="331788" y="3322638"/>
          <p14:tracePt t="26098" x="331788" y="3314700"/>
          <p14:tracePt t="26106" x="331788" y="3305175"/>
          <p14:tracePt t="26128" x="331788" y="3297238"/>
          <p14:tracePt t="26143" x="331788" y="3289300"/>
          <p14:tracePt t="26158" x="331788" y="3279775"/>
          <p14:tracePt t="26288" x="322263" y="3279775"/>
          <p14:tracePt t="26304" x="306388" y="3289300"/>
          <p14:tracePt t="26313" x="296863" y="3297238"/>
          <p14:tracePt t="26332" x="296863" y="3305175"/>
          <p14:tracePt t="26340" x="296863" y="3314700"/>
          <p14:tracePt t="26348" x="296863" y="3322638"/>
          <p14:tracePt t="26356" x="296863" y="3330575"/>
          <p14:tracePt t="26364" x="296863" y="3340100"/>
          <p14:tracePt t="26372" x="296863" y="3348038"/>
          <p14:tracePt t="26380" x="306388" y="3355975"/>
          <p14:tracePt t="26388" x="314325" y="3373438"/>
          <p14:tracePt t="26404" x="314325" y="3382963"/>
          <p14:tracePt t="26414" x="322263" y="3398838"/>
          <p14:tracePt t="26420" x="331788" y="3398838"/>
          <p14:tracePt t="26434" x="339725" y="3408363"/>
          <p14:tracePt t="26440" x="339725" y="3416300"/>
          <p14:tracePt t="26450" x="347663" y="3416300"/>
          <p14:tracePt t="26537" x="357188" y="3408363"/>
          <p14:tracePt t="26545" x="357188" y="3398838"/>
          <p14:tracePt t="26553" x="357188" y="3382963"/>
          <p14:tracePt t="26561" x="357188" y="3365500"/>
          <p14:tracePt t="26569" x="357188" y="3355975"/>
          <p14:tracePt t="26577" x="357188" y="3340100"/>
          <p14:tracePt t="26586" x="365125" y="3330575"/>
          <p14:tracePt t="26593" x="365125" y="3314700"/>
          <p14:tracePt t="26602" x="365125" y="3297238"/>
          <p14:tracePt t="26618" x="365125" y="3279775"/>
          <p14:tracePt t="26626" x="365125" y="3271838"/>
          <p14:tracePt t="26645" x="365125" y="3263900"/>
          <p14:tracePt t="26661" x="365125" y="3254375"/>
          <p14:tracePt t="26670" x="374650" y="3254375"/>
          <p14:tracePt t="26686" x="374650" y="3246438"/>
          <p14:tracePt t="26702" x="374650" y="3238500"/>
          <p14:tracePt t="26720" x="374650" y="3228975"/>
          <p14:tracePt t="26726" x="382588" y="3228975"/>
          <p14:tracePt t="26752" x="382588" y="3221038"/>
          <p14:tracePt t="26768" x="382588" y="3211513"/>
          <p14:tracePt t="26908" x="382588" y="3203575"/>
          <p14:tracePt t="26955" x="374650" y="3203575"/>
          <p14:tracePt t="27093" x="365125" y="3203575"/>
          <p14:tracePt t="27125" x="357188" y="3203575"/>
          <p14:tracePt t="27165" x="357188" y="3211513"/>
          <p14:tracePt t="27190" x="357188" y="3221038"/>
          <p14:tracePt t="27312" x="365125" y="3221038"/>
          <p14:tracePt t="27319" x="374650" y="3221038"/>
          <p14:tracePt t="27327" x="390525" y="3221038"/>
          <p14:tracePt t="27335" x="407988" y="3221038"/>
          <p14:tracePt t="27343" x="425450" y="3228975"/>
          <p14:tracePt t="27351" x="441325" y="3228975"/>
          <p14:tracePt t="27360" x="466725" y="3228975"/>
          <p14:tracePt t="27376" x="484188" y="3228975"/>
          <p14:tracePt t="27384" x="492125" y="3228975"/>
          <p14:tracePt t="27392" x="501650" y="3228975"/>
          <p14:tracePt t="27400" x="519113" y="3228975"/>
          <p14:tracePt t="27416" x="544513" y="3228975"/>
          <p14:tracePt t="27425" x="560388" y="3221038"/>
          <p14:tracePt t="27432" x="577850" y="3211513"/>
          <p14:tracePt t="27440" x="603250" y="3211513"/>
          <p14:tracePt t="27448" x="628650" y="3203575"/>
          <p14:tracePt t="27455" x="663575" y="3195638"/>
          <p14:tracePt t="27463" x="688975" y="3195638"/>
          <p14:tracePt t="27471" x="714375" y="3195638"/>
          <p14:tracePt t="27479" x="739775" y="3186113"/>
          <p14:tracePt t="27495" x="747713" y="3186113"/>
          <p14:tracePt t="27627" x="755650" y="3186113"/>
          <p14:tracePt t="27635" x="765175" y="3186113"/>
          <p14:tracePt t="27650" x="781050" y="3186113"/>
          <p14:tracePt t="27670" x="798513" y="3195638"/>
          <p14:tracePt t="27678" x="815975" y="3195638"/>
          <p14:tracePt t="27686" x="823913" y="3195638"/>
          <p14:tracePt t="27697" x="841375" y="3195638"/>
          <p14:tracePt t="27702" x="849313" y="3195638"/>
          <p14:tracePt t="27710" x="858838" y="3195638"/>
          <p14:tracePt t="27718" x="874713" y="3195638"/>
          <p14:tracePt t="27734" x="884238" y="3195638"/>
          <p14:tracePt t="27742" x="892175" y="3195638"/>
          <p14:tracePt t="27750" x="900113" y="3195638"/>
          <p14:tracePt t="27758" x="900113" y="3203575"/>
          <p14:tracePt t="27766" x="909638" y="3203575"/>
          <p14:tracePt t="27775" x="917575" y="3203575"/>
          <p14:tracePt t="27790" x="935038" y="3203575"/>
          <p14:tracePt t="27797" x="942975" y="3203575"/>
          <p14:tracePt t="27806" x="960438" y="3203575"/>
          <p14:tracePt t="27814" x="985838" y="3203575"/>
          <p14:tracePt t="27822" x="1003300" y="3211513"/>
          <p14:tracePt t="27832" x="1019175" y="3221038"/>
          <p14:tracePt t="27837" x="1044575" y="3221038"/>
          <p14:tracePt t="27848" x="1069975" y="3228975"/>
          <p14:tracePt t="27854" x="1079500" y="3228975"/>
          <p14:tracePt t="27863" x="1096963" y="3228975"/>
          <p14:tracePt t="27872" x="1112838" y="3238500"/>
          <p14:tracePt t="27879" x="1130300" y="3238500"/>
          <p14:tracePt t="27888" x="1147763" y="3246438"/>
          <p14:tracePt t="27896" x="1163638" y="3246438"/>
          <p14:tracePt t="27904" x="1181100" y="3246438"/>
          <p14:tracePt t="27912" x="1198563" y="3246438"/>
          <p14:tracePt t="27920" x="1216025" y="3254375"/>
          <p14:tracePt t="27928" x="1231900" y="3254375"/>
          <p14:tracePt t="27936" x="1257300" y="3254375"/>
          <p14:tracePt t="27945" x="1292225" y="3254375"/>
          <p14:tracePt t="27952" x="1308100" y="3254375"/>
          <p14:tracePt t="27961" x="1350963" y="3254375"/>
          <p14:tracePt t="27967" x="1376363" y="3254375"/>
          <p14:tracePt t="27976" x="1411288" y="3254375"/>
          <p14:tracePt t="27983" x="1427163" y="3254375"/>
          <p14:tracePt t="27991" x="1452563" y="3254375"/>
          <p14:tracePt t="27999" x="1470025" y="3254375"/>
          <p14:tracePt t="28007" x="1487488" y="3254375"/>
          <p14:tracePt t="28015" x="1512888" y="3254375"/>
          <p14:tracePt t="28024" x="1538288" y="3254375"/>
          <p14:tracePt t="28031" x="1555750" y="3254375"/>
          <p14:tracePt t="28039" x="1581150" y="3254375"/>
          <p14:tracePt t="28047" x="1606550" y="3254375"/>
          <p14:tracePt t="28056" x="1649413" y="3254375"/>
          <p14:tracePt t="28063" x="1665288" y="3254375"/>
          <p14:tracePt t="28072" x="1682750" y="3254375"/>
          <p14:tracePt t="28080" x="1700213" y="3254375"/>
          <p14:tracePt t="28096" x="1716088" y="3263900"/>
          <p14:tracePt t="28104" x="1725613" y="3271838"/>
          <p14:tracePt t="28113" x="1733550" y="3271838"/>
          <p14:tracePt t="28120" x="1741488" y="3271838"/>
          <p14:tracePt t="28129" x="1751013" y="3271838"/>
          <p14:tracePt t="28138" x="1766888" y="3271838"/>
          <p14:tracePt t="28146" x="1793875" y="3271838"/>
          <p14:tracePt t="28154" x="1809750" y="3271838"/>
          <p14:tracePt t="28161" x="1827213" y="3279775"/>
          <p14:tracePt t="28174" x="1852613" y="3279775"/>
          <p14:tracePt t="28182" x="1870075" y="3279775"/>
          <p14:tracePt t="28190" x="1895475" y="3279775"/>
          <p14:tracePt t="28198" x="1920875" y="3279775"/>
          <p14:tracePt t="28206" x="1928813" y="3279775"/>
          <p14:tracePt t="28214" x="1954213" y="3279775"/>
          <p14:tracePt t="28222" x="1971675" y="3279775"/>
          <p14:tracePt t="28230" x="1979613" y="3279775"/>
          <p14:tracePt t="28238" x="1997075" y="3279775"/>
          <p14:tracePt t="28245" x="2014538" y="3279775"/>
          <p14:tracePt t="28254" x="2030413" y="3279775"/>
          <p14:tracePt t="28262" x="2047875" y="3279775"/>
          <p14:tracePt t="28279" x="2065338" y="3279775"/>
          <p14:tracePt t="28286" x="2073275" y="3279775"/>
          <p14:tracePt t="28302" x="2082800" y="3279775"/>
          <p14:tracePt t="28312" x="2090738" y="3279775"/>
          <p14:tracePt t="28326" x="2098675" y="3279775"/>
          <p14:tracePt t="28343" x="2108200" y="3279775"/>
          <p14:tracePt t="28350" x="2116138" y="3279775"/>
          <p14:tracePt t="28382" x="2124075" y="3279775"/>
          <p14:tracePt t="28409" x="2133600" y="3279775"/>
          <p14:tracePt t="28440" x="2141538" y="3279775"/>
          <p14:tracePt t="28447" x="2149475" y="3279775"/>
          <p14:tracePt t="28463" x="2159000" y="3279775"/>
          <p14:tracePt t="28479" x="2174875" y="3279775"/>
          <p14:tracePt t="28495" x="2192338" y="3279775"/>
          <p14:tracePt t="28503" x="2200275" y="3279775"/>
          <p14:tracePt t="28511" x="2209800" y="3279775"/>
          <p14:tracePt t="28519" x="2227263" y="3279775"/>
          <p14:tracePt t="28527" x="2235200" y="3279775"/>
          <p14:tracePt t="28535" x="2243138" y="3279775"/>
          <p14:tracePt t="28543" x="2260600" y="3279775"/>
          <p14:tracePt t="28552" x="2268538" y="3279775"/>
          <p14:tracePt t="28561" x="2278063" y="3279775"/>
          <p14:tracePt t="28579" x="2286000" y="3279775"/>
          <p14:tracePt t="28604" x="2293938" y="3279775"/>
          <p14:tracePt t="28620" x="2303463" y="3279775"/>
          <p14:tracePt t="28668" x="2311400" y="3279775"/>
          <p14:tracePt t="28676" x="2319338" y="3279775"/>
          <p14:tracePt t="28686" x="2328863" y="3279775"/>
          <p14:tracePt t="28692" x="2344738" y="3279775"/>
          <p14:tracePt t="28702" x="2362200" y="3279775"/>
          <p14:tracePt t="28709" x="2371725" y="3279775"/>
          <p14:tracePt t="28718" x="2397125" y="3279775"/>
          <p14:tracePt t="28726" x="2413000" y="3279775"/>
          <p14:tracePt t="28742" x="2438400" y="3271838"/>
          <p14:tracePt t="28749" x="2447925" y="3271838"/>
          <p14:tracePt t="28759" x="2463800" y="3271838"/>
          <p14:tracePt t="28766" x="2481263" y="3271838"/>
          <p14:tracePt t="28775" x="2506663" y="3263900"/>
          <p14:tracePt t="28782" x="2524125" y="3263900"/>
          <p14:tracePt t="28790" x="2549525" y="3263900"/>
          <p14:tracePt t="28798" x="2557463" y="3263900"/>
          <p14:tracePt t="28806" x="2574925" y="3254375"/>
          <p14:tracePt t="28814" x="2582863" y="3254375"/>
          <p14:tracePt t="28830" x="2592388" y="3254375"/>
          <p14:tracePt t="28838" x="2600325" y="3254375"/>
          <p14:tracePt t="28870" x="2608263" y="3254375"/>
          <p14:tracePt t="28894" x="2617788" y="3254375"/>
          <p14:tracePt t="29007" x="2617788" y="3271838"/>
          <p14:tracePt t="29024" x="2608263" y="3289300"/>
          <p14:tracePt t="29031" x="2592388" y="3297238"/>
          <p14:tracePt t="29039" x="2541588" y="3314700"/>
          <p14:tracePt t="29047" x="2498725" y="3365500"/>
          <p14:tracePt t="29055" x="2463800" y="3390900"/>
          <p14:tracePt t="29374" x="2473325" y="3390900"/>
          <p14:tracePt t="29382" x="2481263" y="3382963"/>
          <p14:tracePt t="29390" x="2489200" y="3382963"/>
          <p14:tracePt t="29398" x="2498725" y="3373438"/>
          <p14:tracePt t="29406" x="2516188" y="3365500"/>
          <p14:tracePt t="29414" x="2532063" y="3355975"/>
          <p14:tracePt t="29422" x="2541588" y="3355975"/>
          <p14:tracePt t="29429" x="2566988" y="3355975"/>
          <p14:tracePt t="29438" x="2582863" y="3348038"/>
          <p14:tracePt t="29445" x="2600325" y="3348038"/>
          <p14:tracePt t="29454" x="2617788" y="3348038"/>
          <p14:tracePt t="29462" x="2651125" y="3348038"/>
          <p14:tracePt t="29469" x="2676525" y="3348038"/>
          <p14:tracePt t="29478" x="2701925" y="3340100"/>
          <p14:tracePt t="29486" x="2727325" y="3340100"/>
          <p14:tracePt t="29498" x="2770188" y="3330575"/>
          <p14:tracePt t="29506" x="2795588" y="3330575"/>
          <p14:tracePt t="29513" x="2805113" y="3330575"/>
          <p14:tracePt t="29525" x="2838450" y="3322638"/>
          <p14:tracePt t="29530" x="2889250" y="3314700"/>
          <p14:tracePt t="29540" x="2914650" y="3305175"/>
          <p14:tracePt t="29546" x="2949575" y="3305175"/>
          <p14:tracePt t="29556" x="2982913" y="3297238"/>
          <p14:tracePt t="29564" x="3016250" y="3289300"/>
          <p14:tracePt t="29572" x="3084513" y="3279775"/>
          <p14:tracePt t="29581" x="3135313" y="3271838"/>
          <p14:tracePt t="29588" x="3195638" y="3254375"/>
          <p14:tracePt t="29596" x="3254375" y="3254375"/>
          <p14:tracePt t="29604" x="3305175" y="3254375"/>
          <p14:tracePt t="29612" x="3340100" y="3254375"/>
          <p14:tracePt t="29620" x="3373438" y="3254375"/>
          <p14:tracePt t="29628" x="3398838" y="3254375"/>
          <p14:tracePt t="29636" x="3408363" y="3254375"/>
          <p14:tracePt t="29644" x="3433763" y="3254375"/>
          <p14:tracePt t="29651" x="3441700" y="3254375"/>
          <p14:tracePt t="29660" x="3459163" y="3254375"/>
          <p14:tracePt t="29668" x="3475038" y="3254375"/>
          <p14:tracePt t="29676" x="3492500" y="3254375"/>
          <p14:tracePt t="29684" x="3509963" y="3254375"/>
          <p14:tracePt t="29694" x="3535363" y="3254375"/>
          <p14:tracePt t="29699" x="3543300" y="3254375"/>
          <p14:tracePt t="29708" x="3568700" y="3254375"/>
          <p14:tracePt t="29715" x="3594100" y="3254375"/>
          <p14:tracePt t="29725" x="3619500" y="3254375"/>
          <p14:tracePt t="29732" x="3646488" y="3254375"/>
          <p14:tracePt t="29740" x="3662363" y="3254375"/>
          <p14:tracePt t="29748" x="3671888" y="3254375"/>
          <p14:tracePt t="29755" x="3687763" y="3254375"/>
          <p14:tracePt t="29763" x="3722688" y="3254375"/>
          <p14:tracePt t="29771" x="3738563" y="3254375"/>
          <p14:tracePt t="29779" x="3756025" y="3254375"/>
          <p14:tracePt t="29787" x="3773488" y="3254375"/>
          <p14:tracePt t="29795" x="3798888" y="3254375"/>
          <p14:tracePt t="29805" x="3824288" y="3254375"/>
          <p14:tracePt t="29811" x="3841750" y="3254375"/>
          <p14:tracePt t="29821" x="3867150" y="3254375"/>
          <p14:tracePt t="29829" x="3900488" y="3254375"/>
          <p14:tracePt t="29837" x="3935413" y="3254375"/>
          <p14:tracePt t="29845" x="3951288" y="3254375"/>
          <p14:tracePt t="29854" x="3976688" y="3246438"/>
          <p14:tracePt t="29861" x="4002088" y="3246438"/>
          <p14:tracePt t="29870" x="4019550" y="3246438"/>
          <p14:tracePt t="29878" x="4044950" y="3246438"/>
          <p14:tracePt t="29886" x="4079875" y="3246438"/>
          <p14:tracePt t="29894" x="4113213" y="3246438"/>
          <p14:tracePt t="29902" x="4130675" y="3246438"/>
          <p14:tracePt t="29910" x="4164013" y="3246438"/>
          <p14:tracePt t="29918" x="4214813" y="3246438"/>
          <p14:tracePt t="29926" x="4232275" y="3246438"/>
          <p14:tracePt t="29934" x="4275138" y="3246438"/>
          <p14:tracePt t="29942" x="4316413" y="3246438"/>
          <p14:tracePt t="29951" x="4359275" y="3246438"/>
          <p14:tracePt t="29958" x="4435475" y="3228975"/>
          <p14:tracePt t="29965" x="4478338" y="3228975"/>
          <p14:tracePt t="29973" x="4513263" y="3228975"/>
          <p14:tracePt t="29981" x="4554538" y="3228975"/>
          <p14:tracePt t="29989" x="4579938" y="3228975"/>
          <p14:tracePt t="29997" x="4605338" y="3228975"/>
          <p14:tracePt t="30005" x="4640263" y="3228975"/>
          <p14:tracePt t="30013" x="4673600" y="3228975"/>
          <p14:tracePt t="30021" x="4691063" y="3228975"/>
          <p14:tracePt t="30029" x="4716463" y="3228975"/>
          <p14:tracePt t="30038" x="4741863" y="3228975"/>
          <p14:tracePt t="30046" x="4759325" y="3228975"/>
          <p14:tracePt t="30054" x="4784725" y="3228975"/>
          <p14:tracePt t="30064" x="4810125" y="3228975"/>
          <p14:tracePt t="30070" x="4818063" y="3228975"/>
          <p14:tracePt t="30080" x="4860925" y="3228975"/>
          <p14:tracePt t="30086" x="4886325" y="3228975"/>
          <p14:tracePt t="30096" x="4911725" y="3228975"/>
          <p14:tracePt t="30102" x="4929188" y="3228975"/>
          <p14:tracePt t="30114" x="4946650" y="3228975"/>
          <p14:tracePt t="30129" x="4987925" y="3228975"/>
          <p14:tracePt t="30136" x="5013325" y="3228975"/>
          <p14:tracePt t="30144" x="5030788" y="3228975"/>
          <p14:tracePt t="30152" x="5056188" y="3228975"/>
          <p14:tracePt t="30161" x="5073650" y="3228975"/>
          <p14:tracePt t="30168" x="5091113" y="3228975"/>
          <p14:tracePt t="30176" x="5106988" y="3228975"/>
          <p14:tracePt t="30184" x="5124450" y="3228975"/>
          <p14:tracePt t="30192" x="5141913" y="3228975"/>
          <p14:tracePt t="30200" x="5157788" y="3228975"/>
          <p14:tracePt t="30208" x="5183188" y="3228975"/>
          <p14:tracePt t="30220" x="5192713" y="3228975"/>
          <p14:tracePt t="30228" x="5208588" y="3228975"/>
          <p14:tracePt t="30236" x="5226050" y="3228975"/>
          <p14:tracePt t="30244" x="5251450" y="3228975"/>
          <p14:tracePt t="30252" x="5276850" y="3228975"/>
          <p14:tracePt t="30261" x="5311775" y="3228975"/>
          <p14:tracePt t="30268" x="5337175" y="3228975"/>
          <p14:tracePt t="30276" x="5380038" y="3228975"/>
          <p14:tracePt t="30284" x="5438775" y="3221038"/>
          <p14:tracePt t="30292" x="5481638" y="3221038"/>
          <p14:tracePt t="30299" x="5507038" y="3221038"/>
          <p14:tracePt t="30308" x="5549900" y="3221038"/>
          <p14:tracePt t="30316" x="5583238" y="3221038"/>
          <p14:tracePt t="30324" x="5616575" y="3221038"/>
          <p14:tracePt t="30332" x="5668963" y="3221038"/>
          <p14:tracePt t="30342" x="5710238" y="3221038"/>
          <p14:tracePt t="30347" x="5753100" y="3221038"/>
          <p14:tracePt t="30357" x="5788025" y="3221038"/>
          <p14:tracePt t="30363" x="5821363" y="3221038"/>
          <p14:tracePt t="30374" x="5846763" y="3211513"/>
          <p14:tracePt t="30381" x="5897563" y="3211513"/>
          <p14:tracePt t="30389" x="5922963" y="3211513"/>
          <p14:tracePt t="30397" x="5948363" y="3211513"/>
          <p14:tracePt t="30405" x="5973763" y="3211513"/>
          <p14:tracePt t="30413" x="5991225" y="3211513"/>
          <p14:tracePt t="30421" x="6008688" y="3211513"/>
          <p14:tracePt t="30430" x="6034088" y="3211513"/>
          <p14:tracePt t="30437" x="6049963" y="3211513"/>
          <p14:tracePt t="30446" x="6067425" y="3211513"/>
          <p14:tracePt t="30453" x="6092825" y="3211513"/>
          <p14:tracePt t="30461" x="6118225" y="3211513"/>
          <p14:tracePt t="30469" x="6143625" y="3211513"/>
          <p14:tracePt t="30477" x="6153150" y="3203575"/>
          <p14:tracePt t="30485" x="6169025" y="3203575"/>
          <p14:tracePt t="30493" x="6186488" y="3203575"/>
          <p14:tracePt t="30502" x="6203950" y="3203575"/>
          <p14:tracePt t="30510" x="6221413" y="3203575"/>
          <p14:tracePt t="30518" x="6246813" y="3203575"/>
          <p14:tracePt t="30526" x="6262688" y="3203575"/>
          <p14:tracePt t="30534" x="6280150" y="3203575"/>
          <p14:tracePt t="30542" x="6297613" y="3203575"/>
          <p14:tracePt t="30550" x="6323013" y="3195638"/>
          <p14:tracePt t="30558" x="6338888" y="3195638"/>
          <p14:tracePt t="30566" x="6365875" y="3195638"/>
          <p14:tracePt t="30574" x="6381750" y="3195638"/>
          <p14:tracePt t="30582" x="6407150" y="3195638"/>
          <p14:tracePt t="30590" x="6416675" y="3186113"/>
          <p14:tracePt t="30597" x="6424613" y="3186113"/>
          <p14:tracePt t="30606" x="6432550" y="3186113"/>
          <p14:tracePt t="30615" x="6450013" y="3186113"/>
          <p14:tracePt t="30621" x="6457950" y="3186113"/>
          <p14:tracePt t="30629" x="6467475" y="3186113"/>
          <p14:tracePt t="30637" x="6475413" y="3186113"/>
          <p14:tracePt t="30653" x="6492875" y="3178175"/>
          <p14:tracePt t="30663" x="6500813" y="3178175"/>
          <p14:tracePt t="30680" x="6518275" y="3170238"/>
          <p14:tracePt t="30688" x="6526213" y="3170238"/>
          <p14:tracePt t="30696" x="6543675" y="3170238"/>
          <p14:tracePt t="30703" x="6569075" y="3160713"/>
          <p14:tracePt t="30711" x="6577013" y="3160713"/>
          <p14:tracePt t="30719" x="6602413" y="3160713"/>
          <p14:tracePt t="30731" x="6627813" y="3160713"/>
          <p14:tracePt t="30739" x="6688138" y="3160713"/>
          <p14:tracePt t="30747" x="6713538" y="3160713"/>
          <p14:tracePt t="30755" x="6738938" y="3160713"/>
          <p14:tracePt t="30763" x="6756400" y="3160713"/>
          <p14:tracePt t="30771" x="6772275" y="3160713"/>
          <p14:tracePt t="30779" x="6799263" y="3160713"/>
          <p14:tracePt t="30787" x="6832600" y="3152775"/>
          <p14:tracePt t="30796" x="6840538" y="3152775"/>
          <p14:tracePt t="30804" x="6858000" y="3152775"/>
          <p14:tracePt t="30820" x="6875463" y="3152775"/>
          <p14:tracePt t="30827" x="6891338" y="3152775"/>
          <p14:tracePt t="30836" x="6900863" y="3152775"/>
          <p14:tracePt t="30844" x="6916738" y="3152775"/>
          <p14:tracePt t="30853" x="6926263" y="3152775"/>
          <p14:tracePt t="30860" x="6943725" y="3152775"/>
          <p14:tracePt t="30868" x="6969125" y="3152775"/>
          <p14:tracePt t="30876" x="6985000" y="3152775"/>
          <p14:tracePt t="30883" x="7010400" y="3152775"/>
          <p14:tracePt t="30892" x="7027863" y="3152775"/>
          <p14:tracePt t="30899" x="7061200" y="3152775"/>
          <p14:tracePt t="30908" x="7078663" y="3152775"/>
          <p14:tracePt t="30917" x="7096125" y="3152775"/>
          <p14:tracePt t="30924" x="7113588" y="3152775"/>
          <p14:tracePt t="30934" x="7138988" y="3152775"/>
          <p14:tracePt t="30940" x="7164388" y="3152775"/>
          <p14:tracePt t="30950" x="7180263" y="3152775"/>
          <p14:tracePt t="30957" x="7205663" y="3152775"/>
          <p14:tracePt t="30965" x="7232650" y="3152775"/>
          <p14:tracePt t="30974" x="7248525" y="3152775"/>
          <p14:tracePt t="30981" x="7273925" y="3152775"/>
          <p14:tracePt t="30989" x="7308850" y="3152775"/>
          <p14:tracePt t="30997" x="7342188" y="3152775"/>
          <p14:tracePt t="31005" x="7359650" y="3152775"/>
          <p14:tracePt t="31013" x="7377113" y="3152775"/>
          <p14:tracePt t="31021" x="7392988" y="3152775"/>
          <p14:tracePt t="31029" x="7402513" y="3152775"/>
          <p14:tracePt t="31037" x="7410450" y="3152775"/>
          <p14:tracePt t="31098" x="7402513" y="3152775"/>
          <p14:tracePt t="31107" x="7334250" y="3186113"/>
          <p14:tracePt t="31114" x="7291388" y="3203575"/>
          <p14:tracePt t="31133" x="7019925" y="3263900"/>
          <p14:tracePt t="31138" x="6900863" y="3289300"/>
          <p14:tracePt t="31147" x="6721475" y="3314700"/>
          <p14:tracePt t="31154" x="6450013" y="3340100"/>
          <p14:tracePt t="31162" x="6118225" y="3373438"/>
          <p14:tracePt t="31169" x="5973763" y="3390900"/>
          <p14:tracePt t="31178" x="5788025" y="3390900"/>
          <p14:tracePt t="31186" x="5634038" y="3390900"/>
          <p14:tracePt t="31194" x="5370513" y="3408363"/>
          <p14:tracePt t="31201" x="5226050" y="3408363"/>
          <p14:tracePt t="31212" x="5073650" y="3408363"/>
          <p14:tracePt t="31218" x="4937125" y="3408363"/>
          <p14:tracePt t="31228" x="4792663" y="3408363"/>
          <p14:tracePt t="31236" x="4579938" y="3408363"/>
          <p14:tracePt t="31244" x="4495800" y="3408363"/>
          <p14:tracePt t="31252" x="4368800" y="3408363"/>
          <p14:tracePt t="31260" x="4291013" y="3398838"/>
          <p14:tracePt t="31268" x="4249738" y="3398838"/>
          <p14:tracePt t="31276" x="4189413" y="3390900"/>
          <p14:tracePt t="31284" x="4171950" y="3390900"/>
          <p14:tracePt t="31292" x="4138613" y="3390900"/>
          <p14:tracePt t="31300" x="4113213" y="3390900"/>
          <p14:tracePt t="31308" x="4070350" y="3390900"/>
          <p14:tracePt t="31317" x="4037013" y="3390900"/>
          <p14:tracePt t="31324" x="4002088" y="3390900"/>
          <p14:tracePt t="31332" x="3968750" y="3390900"/>
          <p14:tracePt t="31344" x="3925888" y="3390900"/>
          <p14:tracePt t="31352" x="3841750" y="3390900"/>
          <p14:tracePt t="31360" x="3738563" y="3390900"/>
          <p14:tracePt t="31369" x="3697288" y="3390900"/>
          <p14:tracePt t="31376" x="3629025" y="3390900"/>
          <p14:tracePt t="31385" x="3594100" y="3390900"/>
          <p14:tracePt t="31391" x="3568700" y="3390900"/>
          <p14:tracePt t="31400" x="3560763" y="3390900"/>
          <p14:tracePt t="31416" x="3560763" y="3382963"/>
          <p14:tracePt t="31440" x="3552825" y="3382963"/>
          <p14:tracePt t="31455" x="3543300" y="3382963"/>
          <p14:tracePt t="31464" x="3535363" y="3382963"/>
          <p14:tracePt t="31472" x="3509963" y="3373438"/>
          <p14:tracePt t="31479" x="3475038" y="3373438"/>
          <p14:tracePt t="31490" x="3449638" y="3355975"/>
          <p14:tracePt t="31495" x="3433763" y="3355975"/>
          <p14:tracePt t="31506" x="3416300" y="3348038"/>
          <p14:tracePt t="31514" x="3398838" y="3340100"/>
          <p14:tracePt t="31522" x="3398838" y="3330575"/>
          <p14:tracePt t="31530" x="3390900" y="3330575"/>
          <p14:tracePt t="31575" x="3382963" y="3330575"/>
          <p14:tracePt t="32033" x="3373438" y="3330575"/>
          <p14:tracePt t="32082" x="3365500" y="3330575"/>
          <p14:tracePt t="32090" x="3355975" y="3330575"/>
          <p14:tracePt t="32114" x="3348038" y="3330575"/>
          <p14:tracePt t="32129" x="3340100" y="3330575"/>
          <p14:tracePt t="32146" x="3330575" y="3348038"/>
          <p14:tracePt t="32154" x="3330575" y="3355975"/>
          <p14:tracePt t="32166" x="3330575" y="3365500"/>
          <p14:tracePt t="32175" x="3330575" y="3373438"/>
          <p14:tracePt t="32182" x="3330575" y="3382963"/>
          <p14:tracePt t="32190" x="3330575" y="3398838"/>
          <p14:tracePt t="32197" x="3330575" y="3408363"/>
          <p14:tracePt t="32206" x="3330575" y="3424238"/>
          <p14:tracePt t="32213" x="3340100" y="3441700"/>
          <p14:tracePt t="32222" x="3348038" y="3449638"/>
          <p14:tracePt t="32229" x="3355975" y="3459163"/>
          <p14:tracePt t="32238" x="3365500" y="3475038"/>
          <p14:tracePt t="32245" x="3365500" y="3484563"/>
          <p14:tracePt t="32254" x="3373438" y="3492500"/>
          <p14:tracePt t="32266" x="3382963" y="3502025"/>
          <p14:tracePt t="32275" x="3398838" y="3509963"/>
          <p14:tracePt t="32281" x="3424238" y="3517900"/>
          <p14:tracePt t="32290" x="3459163" y="3527425"/>
          <p14:tracePt t="32297" x="3502025" y="3535363"/>
          <p14:tracePt t="32305" x="3552825" y="3552825"/>
          <p14:tracePt t="32315" x="3594100" y="3560763"/>
          <p14:tracePt t="32321" x="3629025" y="3560763"/>
          <p14:tracePt t="32331" x="3671888" y="3568700"/>
          <p14:tracePt t="32337" x="3713163" y="3568700"/>
          <p14:tracePt t="32347" x="3756025" y="3578225"/>
          <p14:tracePt t="32353" x="3806825" y="3578225"/>
          <p14:tracePt t="32363" x="3841750" y="3586163"/>
          <p14:tracePt t="32371" x="3883025" y="3586163"/>
          <p14:tracePt t="32379" x="3908425" y="3586163"/>
          <p14:tracePt t="32387" x="3943350" y="3594100"/>
          <p14:tracePt t="32395" x="3986213" y="3594100"/>
          <p14:tracePt t="32403" x="4019550" y="3603625"/>
          <p14:tracePt t="32411" x="4070350" y="3611563"/>
          <p14:tracePt t="32420" x="4087813" y="3611563"/>
          <p14:tracePt t="32427" x="4146550" y="3619500"/>
          <p14:tracePt t="32436" x="4189413" y="3629025"/>
          <p14:tracePt t="32444" x="4249738" y="3636963"/>
          <p14:tracePt t="32452" x="4283075" y="3636963"/>
          <p14:tracePt t="32460" x="4325938" y="3646488"/>
          <p14:tracePt t="32467" x="4384675" y="3646488"/>
          <p14:tracePt t="32476" x="4427538" y="3646488"/>
          <p14:tracePt t="32484" x="4452938" y="3646488"/>
          <p14:tracePt t="32491" x="4486275" y="3654425"/>
          <p14:tracePt t="32499" x="4503738" y="3654425"/>
          <p14:tracePt t="32507" x="4521200" y="3654425"/>
          <p14:tracePt t="32516" x="4529138" y="3654425"/>
          <p14:tracePt t="32524" x="4554538" y="3654425"/>
          <p14:tracePt t="32531" x="4572000" y="3662363"/>
          <p14:tracePt t="32539" x="4589463" y="3662363"/>
          <p14:tracePt t="32547" x="4614863" y="3671888"/>
          <p14:tracePt t="32555" x="4640263" y="3671888"/>
          <p14:tracePt t="32563" x="4683125" y="3679825"/>
          <p14:tracePt t="32571" x="4716463" y="3687763"/>
          <p14:tracePt t="32579" x="4775200" y="3697288"/>
          <p14:tracePt t="32588" x="4810125" y="3697288"/>
          <p14:tracePt t="32595" x="4852988" y="3705225"/>
          <p14:tracePt t="32603" x="4894263" y="3705225"/>
          <p14:tracePt t="32614" x="4937125" y="3705225"/>
          <p14:tracePt t="32622" x="4979988" y="3705225"/>
          <p14:tracePt t="32629" x="5013325" y="3705225"/>
          <p14:tracePt t="32637" x="5048250" y="3705225"/>
          <p14:tracePt t="32644" x="5073650" y="3705225"/>
          <p14:tracePt t="32654" x="5106988" y="3705225"/>
          <p14:tracePt t="32661" x="5167313" y="3705225"/>
          <p14:tracePt t="32674" x="5208588" y="3705225"/>
          <p14:tracePt t="32682" x="5302250" y="3705225"/>
          <p14:tracePt t="32690" x="5337175" y="3713163"/>
          <p14:tracePt t="32698" x="5370513" y="3713163"/>
          <p14:tracePt t="32706" x="5395913" y="3713163"/>
          <p14:tracePt t="32714" x="5413375" y="3713163"/>
          <p14:tracePt t="32722" x="5446713" y="3713163"/>
          <p14:tracePt t="32729" x="5481638" y="3713163"/>
          <p14:tracePt t="32738" x="5514975" y="3713163"/>
          <p14:tracePt t="32745" x="5540375" y="3713163"/>
          <p14:tracePt t="32754" x="5583238" y="3713163"/>
          <p14:tracePt t="32761" x="5616575" y="3713163"/>
          <p14:tracePt t="32770" x="5641975" y="3713163"/>
          <p14:tracePt t="32777" x="5651500" y="3713163"/>
          <p14:tracePt t="32786" x="5668963" y="3713163"/>
          <p14:tracePt t="32794" x="5676900" y="3713163"/>
          <p14:tracePt t="32802" x="5684838" y="3713163"/>
          <p14:tracePt t="32810" x="5702300" y="3713163"/>
          <p14:tracePt t="32826" x="5719763" y="3722688"/>
          <p14:tracePt t="32835" x="5727700" y="3722688"/>
          <p14:tracePt t="32850" x="5745163" y="3730625"/>
          <p14:tracePt t="32858" x="5761038" y="3730625"/>
          <p14:tracePt t="32880" x="5778500" y="3730625"/>
          <p14:tracePt t="32886" x="5788025" y="3730625"/>
          <p14:tracePt t="32895" x="5813425" y="3730625"/>
          <p14:tracePt t="32902" x="5838825" y="3730625"/>
          <p14:tracePt t="32911" x="5854700" y="3730625"/>
          <p14:tracePt t="32920" x="5880100" y="3730625"/>
          <p14:tracePt t="32927" x="5905500" y="3730625"/>
          <p14:tracePt t="32936" x="5932488" y="3730625"/>
          <p14:tracePt t="32944" x="5991225" y="3730625"/>
          <p14:tracePt t="32952" x="6016625" y="3730625"/>
          <p14:tracePt t="32961" x="6034088" y="3730625"/>
          <p14:tracePt t="32967" x="6067425" y="3722688"/>
          <p14:tracePt t="32975" x="6102350" y="3713163"/>
          <p14:tracePt t="32983" x="6135688" y="3713163"/>
          <p14:tracePt t="32991" x="6153150" y="3705225"/>
          <p14:tracePt t="32999" x="6186488" y="3705225"/>
          <p14:tracePt t="33007" x="6221413" y="3697288"/>
          <p14:tracePt t="33015" x="6254750" y="3687763"/>
          <p14:tracePt t="33024" x="6288088" y="3687763"/>
          <p14:tracePt t="33031" x="6305550" y="3679825"/>
          <p14:tracePt t="33039" x="6338888" y="3679825"/>
          <p14:tracePt t="33047" x="6356350" y="3679825"/>
          <p14:tracePt t="33056" x="6365875" y="3679825"/>
          <p14:tracePt t="33063" x="6381750" y="3679825"/>
          <p14:tracePt t="33072" x="6399213" y="3671888"/>
          <p14:tracePt t="33092" x="6424613" y="3662363"/>
          <p14:tracePt t="33100" x="6432550" y="3662363"/>
          <p14:tracePt t="33111" x="6450013" y="3654425"/>
          <p14:tracePt t="33116" x="6467475" y="3654425"/>
          <p14:tracePt t="33124" x="6483350" y="3654425"/>
          <p14:tracePt t="33132" x="6510338" y="3654425"/>
          <p14:tracePt t="33140" x="6535738" y="3654425"/>
          <p14:tracePt t="33148" x="6551613" y="3654425"/>
          <p14:tracePt t="33156" x="6577013" y="3654425"/>
          <p14:tracePt t="33164" x="6602413" y="3654425"/>
          <p14:tracePt t="33172" x="6645275" y="3654425"/>
          <p14:tracePt t="33184" x="6680200" y="3654425"/>
          <p14:tracePt t="33194" x="6696075" y="3654425"/>
          <p14:tracePt t="33202" x="6731000" y="3654425"/>
          <p14:tracePt t="33210" x="6756400" y="3654425"/>
          <p14:tracePt t="33217" x="6789738" y="3662363"/>
          <p14:tracePt t="33226" x="6815138" y="3662363"/>
          <p14:tracePt t="33235" x="6840538" y="3662363"/>
          <p14:tracePt t="33242" x="6875463" y="3662363"/>
          <p14:tracePt t="33250" x="6900863" y="3662363"/>
          <p14:tracePt t="33258" x="6926263" y="3662363"/>
          <p14:tracePt t="33266" x="6969125" y="3662363"/>
          <p14:tracePt t="33274" x="7002463" y="3662363"/>
          <p14:tracePt t="33282" x="7035800" y="3662363"/>
          <p14:tracePt t="33290" x="7053263" y="3662363"/>
          <p14:tracePt t="33298" x="7070725" y="3662363"/>
          <p14:tracePt t="33305" x="7104063" y="3662363"/>
          <p14:tracePt t="33314" x="7121525" y="3662363"/>
          <p14:tracePt t="33322" x="7154863" y="3662363"/>
          <p14:tracePt t="33330" x="7180263" y="3662363"/>
          <p14:tracePt t="33338" x="7197725" y="3662363"/>
          <p14:tracePt t="33345" x="7232650" y="3662363"/>
          <p14:tracePt t="33354" x="7258050" y="3671888"/>
          <p14:tracePt t="33361" x="7273925" y="3671888"/>
          <p14:tracePt t="33370" x="7291388" y="3671888"/>
          <p14:tracePt t="33377" x="7316788" y="3671888"/>
          <p14:tracePt t="33386" x="7324725" y="3671888"/>
          <p14:tracePt t="33394" x="7342188" y="3679825"/>
          <p14:tracePt t="33402" x="7367588" y="3679825"/>
          <p14:tracePt t="33410" x="7377113" y="3687763"/>
          <p14:tracePt t="33418" x="7392988" y="3687763"/>
          <p14:tracePt t="33426" x="7402513" y="3687763"/>
          <p14:tracePt t="33434" x="7418388" y="3687763"/>
          <p14:tracePt t="33441" x="7435850" y="3697288"/>
          <p14:tracePt t="33449" x="7461250" y="3697288"/>
          <p14:tracePt t="33460" x="7478713" y="3705225"/>
          <p14:tracePt t="33465" x="7537450" y="3705225"/>
          <p14:tracePt t="33478" x="7562850" y="3713163"/>
          <p14:tracePt t="33484" x="7580313" y="3713163"/>
          <p14:tracePt t="33491" x="7613650" y="3713163"/>
          <p14:tracePt t="33499" x="7648575" y="3713163"/>
          <p14:tracePt t="33508" x="7673975" y="3722688"/>
          <p14:tracePt t="33516" x="7707313" y="3722688"/>
          <p14:tracePt t="33524" x="7742238" y="3722688"/>
          <p14:tracePt t="33532" x="7783513" y="3722688"/>
          <p14:tracePt t="33540" x="7818438" y="3722688"/>
          <p14:tracePt t="33548" x="7869238" y="3722688"/>
          <p14:tracePt t="33556" x="7912100" y="3730625"/>
          <p14:tracePt t="33564" x="7954963" y="3730625"/>
          <p14:tracePt t="33572" x="8005763" y="3730625"/>
          <p14:tracePt t="33580" x="8021638" y="3730625"/>
          <p14:tracePt t="33588" x="8081963" y="3738563"/>
          <p14:tracePt t="33595" x="8115300" y="3748088"/>
          <p14:tracePt t="33604" x="8132763" y="3748088"/>
          <p14:tracePt t="33611" x="8150225" y="3748088"/>
          <p14:tracePt t="33619" x="8166100" y="3756025"/>
          <p14:tracePt t="33639" x="8175625" y="3756025"/>
          <p14:tracePt t="33647" x="8183563" y="3756025"/>
          <p14:tracePt t="33663" x="8183563" y="3763963"/>
          <p14:tracePt t="33680" x="8191500" y="3763963"/>
          <p14:tracePt t="33688" x="8201025" y="3763963"/>
          <p14:tracePt t="33695" x="8208963" y="3773488"/>
          <p14:tracePt t="33704" x="8226425" y="3773488"/>
          <p14:tracePt t="33711" x="8243888" y="3773488"/>
          <p14:tracePt t="33719" x="8259763" y="3773488"/>
          <p14:tracePt t="33727" x="8285163" y="3773488"/>
          <p14:tracePt t="33735" x="8302625" y="3773488"/>
          <p14:tracePt t="33744" x="8320088" y="3773488"/>
          <p14:tracePt t="33754" x="8345488" y="3773488"/>
          <p14:tracePt t="33761" x="8370888" y="3773488"/>
          <p14:tracePt t="33767" x="8388350" y="3773488"/>
          <p14:tracePt t="33777" x="8413750" y="3773488"/>
          <p14:tracePt t="33786" x="8447088" y="3773488"/>
          <p14:tracePt t="33794" x="8472488" y="3773488"/>
          <p14:tracePt t="33802" x="8507413" y="3773488"/>
          <p14:tracePt t="33810" x="8540750" y="3773488"/>
          <p14:tracePt t="33817" x="8583613" y="3773488"/>
          <p14:tracePt t="33826" x="8609013" y="3773488"/>
          <p14:tracePt t="33835" x="8651875" y="3773488"/>
          <p14:tracePt t="33842" x="8710613" y="3756025"/>
          <p14:tracePt t="33850" x="8761413" y="3756025"/>
          <p14:tracePt t="33858" x="8821738" y="3748088"/>
          <p14:tracePt t="33866" x="8872538" y="3748088"/>
          <p14:tracePt t="33874" x="8940800" y="3738563"/>
          <p14:tracePt t="33882" x="9017000" y="3730625"/>
          <p14:tracePt t="33890" x="9058275" y="3722688"/>
          <p14:tracePt t="34161" x="9067800" y="2957513"/>
          <p14:tracePt t="34167" x="8974138" y="2906713"/>
          <p14:tracePt t="34176" x="8905875" y="2871788"/>
          <p14:tracePt t="34183" x="8888413" y="2855913"/>
          <p14:tracePt t="34191" x="8837613" y="2830513"/>
          <p14:tracePt t="34199" x="8778875" y="2795588"/>
          <p14:tracePt t="34207" x="8728075" y="2778125"/>
          <p14:tracePt t="34215" x="8693150" y="2762250"/>
          <p14:tracePt t="34224" x="8659813" y="2744788"/>
          <p14:tracePt t="34231" x="8583613" y="2719388"/>
          <p14:tracePt t="34240" x="8566150" y="2711450"/>
          <p14:tracePt t="34248" x="8523288" y="2693988"/>
          <p14:tracePt t="34256" x="8489950" y="2686050"/>
          <p14:tracePt t="34263" x="8464550" y="2686050"/>
          <p14:tracePt t="34272" x="8439150" y="2676525"/>
          <p14:tracePt t="34279" x="8404225" y="2668588"/>
          <p14:tracePt t="34287" x="8370888" y="2660650"/>
          <p14:tracePt t="34295" x="8345488" y="2651125"/>
          <p14:tracePt t="34303" x="8328025" y="2651125"/>
          <p14:tracePt t="34313" x="8294688" y="2643188"/>
          <p14:tracePt t="34321" x="8259763" y="2643188"/>
          <p14:tracePt t="34329" x="8226425" y="2633663"/>
          <p14:tracePt t="34337" x="8183563" y="2617788"/>
          <p14:tracePt t="34345" x="8150225" y="2617788"/>
          <p14:tracePt t="34354" x="8107363" y="2608263"/>
          <p14:tracePt t="34361" x="8064500" y="2608263"/>
          <p14:tracePt t="34370" x="7988300" y="2608263"/>
          <p14:tracePt t="34377" x="7937500" y="2608263"/>
          <p14:tracePt t="34386" x="7886700" y="2608263"/>
          <p14:tracePt t="34394" x="7818438" y="2608263"/>
          <p14:tracePt t="34402" x="7707313" y="2608263"/>
          <p14:tracePt t="34414" x="7631113" y="2608263"/>
          <p14:tracePt t="34421" x="7291388" y="2633663"/>
          <p14:tracePt t="34430" x="7146925" y="2651125"/>
          <p14:tracePt t="34437" x="6977063" y="2651125"/>
          <p14:tracePt t="34445" x="6858000" y="2660650"/>
          <p14:tracePt t="34454" x="6705600" y="2668588"/>
          <p14:tracePt t="34461" x="6602413" y="2686050"/>
          <p14:tracePt t="34470" x="6432550" y="2686050"/>
          <p14:tracePt t="34477" x="6330950" y="2693988"/>
          <p14:tracePt t="34486" x="6262688" y="2693988"/>
          <p14:tracePt t="34494" x="6143625" y="2693988"/>
          <p14:tracePt t="34501" x="6049963" y="2693988"/>
          <p14:tracePt t="34510" x="5965825" y="2693988"/>
          <p14:tracePt t="34517" x="5838825" y="2693988"/>
          <p14:tracePt t="34527" x="5684838" y="2693988"/>
          <p14:tracePt t="34534" x="5540375" y="2693988"/>
          <p14:tracePt t="34542" x="5345113" y="2701925"/>
          <p14:tracePt t="34550" x="5192713" y="2701925"/>
          <p14:tracePt t="34557" x="4997450" y="2719388"/>
          <p14:tracePt t="34565" x="4868863" y="2719388"/>
          <p14:tracePt t="34573" x="4724400" y="2727325"/>
          <p14:tracePt t="34584" x="4614863" y="2727325"/>
          <p14:tracePt t="34590" x="4470400" y="2727325"/>
          <p14:tracePt t="34600" x="4419600" y="2727325"/>
          <p14:tracePt t="34607" x="4291013" y="2727325"/>
          <p14:tracePt t="34619" x="4257675" y="2727325"/>
          <p14:tracePt t="34627" x="4181475" y="2727325"/>
          <p14:tracePt t="34635" x="4146550" y="2727325"/>
          <p14:tracePt t="34643" x="4062413" y="2727325"/>
          <p14:tracePt t="34651" x="3986213" y="2727325"/>
          <p14:tracePt t="34659" x="3943350" y="2727325"/>
          <p14:tracePt t="34667" x="3857625" y="2727325"/>
          <p14:tracePt t="34677" x="3730625" y="2727325"/>
          <p14:tracePt t="34684" x="3687763" y="2727325"/>
          <p14:tracePt t="34692" x="3611563" y="2727325"/>
          <p14:tracePt t="34700" x="3492500" y="2727325"/>
          <p14:tracePt t="34707" x="3398838" y="2736850"/>
          <p14:tracePt t="34716" x="3330575" y="2744788"/>
          <p14:tracePt t="34724" x="3254375" y="2744788"/>
          <p14:tracePt t="34732" x="3127375" y="2744788"/>
          <p14:tracePt t="34740" x="3059113" y="2752725"/>
          <p14:tracePt t="34747" x="3016250" y="2752725"/>
          <p14:tracePt t="34756" x="2940050" y="2762250"/>
          <p14:tracePt t="34764" x="2855913" y="2762250"/>
          <p14:tracePt t="34772" x="2770188" y="2778125"/>
          <p14:tracePt t="34780" x="2711450" y="2778125"/>
          <p14:tracePt t="34788" x="2633663" y="2787650"/>
          <p14:tracePt t="34795" x="2566988" y="2787650"/>
          <p14:tracePt t="34803" x="2498725" y="2787650"/>
          <p14:tracePt t="34811" x="2422525" y="2795588"/>
          <p14:tracePt t="34819" x="2354263" y="2795588"/>
          <p14:tracePt t="34827" x="2293938" y="2795588"/>
          <p14:tracePt t="34836" x="2217738" y="2795588"/>
          <p14:tracePt t="34844" x="2166938" y="2795588"/>
          <p14:tracePt t="34852" x="2082800" y="2795588"/>
          <p14:tracePt t="34861" x="2022475" y="2795588"/>
          <p14:tracePt t="34868" x="1946275" y="2795588"/>
          <p14:tracePt t="34877" x="1895475" y="2795588"/>
          <p14:tracePt t="34884" x="1835150" y="2795588"/>
          <p14:tracePt t="34894" x="1758950" y="2795588"/>
          <p14:tracePt t="34900" x="1716088" y="2795588"/>
          <p14:tracePt t="34909" x="1649413" y="2795588"/>
          <p14:tracePt t="34917" x="1606550" y="2795588"/>
          <p14:tracePt t="34925" x="1546225" y="2795588"/>
          <p14:tracePt t="34933" x="1504950" y="2795588"/>
          <p14:tracePt t="34941" x="1462088" y="2795588"/>
          <p14:tracePt t="34949" x="1427163" y="2795588"/>
          <p14:tracePt t="34957" x="1393825" y="2795588"/>
          <p14:tracePt t="34965" x="1325563" y="2795588"/>
          <p14:tracePt t="34974" x="1282700" y="2795588"/>
          <p14:tracePt t="34981" x="1241425" y="2795588"/>
          <p14:tracePt t="34989" x="1181100" y="2795588"/>
          <p14:tracePt t="34997" x="1147763" y="2795588"/>
          <p14:tracePt t="35005" x="1130300" y="2795588"/>
          <p14:tracePt t="35013" x="1087438" y="2795588"/>
          <p14:tracePt t="35021" x="1028700" y="2795588"/>
          <p14:tracePt t="35029" x="1011238" y="2795588"/>
          <p14:tracePt t="35037" x="968375" y="2795588"/>
          <p14:tracePt t="35045" x="942975" y="2795588"/>
          <p14:tracePt t="35054" x="909638" y="2795588"/>
          <p14:tracePt t="35061" x="884238" y="2795588"/>
          <p14:tracePt t="35070" x="866775" y="2795588"/>
          <p14:tracePt t="35078" x="841375" y="2795588"/>
          <p14:tracePt t="35086" x="823913" y="2795588"/>
          <p14:tracePt t="35094" x="798513" y="2795588"/>
          <p14:tracePt t="35102" x="773113" y="2795588"/>
          <p14:tracePt t="35112" x="747713" y="2795588"/>
          <p14:tracePt t="35118" x="739775" y="2795588"/>
          <p14:tracePt t="35130" x="704850" y="2795588"/>
          <p14:tracePt t="35138" x="646113" y="2813050"/>
          <p14:tracePt t="35146" x="620713" y="2813050"/>
          <p14:tracePt t="35154" x="595313" y="2830513"/>
          <p14:tracePt t="35164" x="577850" y="2846388"/>
          <p14:tracePt t="35172" x="544513" y="2863850"/>
          <p14:tracePt t="35180" x="509588" y="2889250"/>
          <p14:tracePt t="35188" x="492125" y="2906713"/>
          <p14:tracePt t="35196" x="466725" y="2932113"/>
          <p14:tracePt t="35204" x="458788" y="2949575"/>
          <p14:tracePt t="35212" x="441325" y="2965450"/>
          <p14:tracePt t="35220" x="425450" y="2982913"/>
          <p14:tracePt t="35228" x="415925" y="3008313"/>
          <p14:tracePt t="35236" x="407988" y="3025775"/>
          <p14:tracePt t="35245" x="390525" y="3033713"/>
          <p14:tracePt t="35252" x="390525" y="3059113"/>
          <p14:tracePt t="35260" x="390525" y="3076575"/>
          <p14:tracePt t="35268" x="382588" y="3094038"/>
          <p14:tracePt t="35276" x="382588" y="3101975"/>
          <p14:tracePt t="35284" x="382588" y="3119438"/>
          <p14:tracePt t="35292" x="382588" y="3144838"/>
          <p14:tracePt t="35300" x="382588" y="3160713"/>
          <p14:tracePt t="35308" x="382588" y="3178175"/>
          <p14:tracePt t="35316" x="382588" y="3203575"/>
          <p14:tracePt t="35325" x="382588" y="3228975"/>
          <p14:tracePt t="35336" x="390525" y="3246438"/>
          <p14:tracePt t="35344" x="390525" y="3263900"/>
          <p14:tracePt t="35352" x="390525" y="3279775"/>
          <p14:tracePt t="35361" x="400050" y="3297238"/>
          <p14:tracePt t="35368" x="400050" y="3305175"/>
          <p14:tracePt t="35376" x="400050" y="3322638"/>
          <p14:tracePt t="35384" x="407988" y="3330575"/>
          <p14:tracePt t="35392" x="407988" y="3340100"/>
          <p14:tracePt t="35400" x="407988" y="3348038"/>
          <p14:tracePt t="35408" x="407988" y="3355975"/>
          <p14:tracePt t="35416" x="415925" y="3365500"/>
          <p14:tracePt t="35426" x="415925" y="3382963"/>
          <p14:tracePt t="35443" x="425450" y="3390900"/>
          <p14:tracePt t="35448" x="425450" y="3408363"/>
          <p14:tracePt t="35458" x="433388" y="3408363"/>
          <p14:tracePt t="35466" x="441325" y="3416300"/>
          <p14:tracePt t="35475" x="441325" y="3424238"/>
          <p14:tracePt t="35490" x="441325" y="3433763"/>
          <p14:tracePt t="35498" x="450850" y="3441700"/>
          <p14:tracePt t="35506" x="458788" y="3441700"/>
          <p14:tracePt t="35514" x="458788" y="3449638"/>
          <p14:tracePt t="35542" x="466725" y="3459163"/>
          <p14:tracePt t="35550" x="484188" y="3467100"/>
          <p14:tracePt t="35558" x="484188" y="3475038"/>
          <p14:tracePt t="35565" x="492125" y="3475038"/>
          <p14:tracePt t="35574" x="501650" y="3475038"/>
          <p14:tracePt t="35581" x="509588" y="3484563"/>
          <p14:tracePt t="35597" x="527050" y="3502025"/>
          <p14:tracePt t="35605" x="534988" y="3502025"/>
          <p14:tracePt t="35613" x="544513" y="3502025"/>
          <p14:tracePt t="35621" x="560388" y="3509963"/>
          <p14:tracePt t="35629" x="577850" y="3517900"/>
          <p14:tracePt t="35642" x="585788" y="3517900"/>
          <p14:tracePt t="35649" x="595313" y="3527425"/>
          <p14:tracePt t="35657" x="611188" y="3527425"/>
          <p14:tracePt t="35665" x="628650" y="3535363"/>
          <p14:tracePt t="35673" x="654050" y="3543300"/>
          <p14:tracePt t="35681" x="671513" y="3543300"/>
          <p14:tracePt t="35689" x="688975" y="3552825"/>
          <p14:tracePt t="35700" x="714375" y="3560763"/>
          <p14:tracePt t="35705" x="739775" y="3560763"/>
          <p14:tracePt t="35716" x="755650" y="3568700"/>
          <p14:tracePt t="35722" x="798513" y="3578225"/>
          <p14:tracePt t="35732" x="833438" y="3578225"/>
          <p14:tracePt t="35740" x="874713" y="3586163"/>
          <p14:tracePt t="35748" x="917575" y="3586163"/>
          <p14:tracePt t="35756" x="977900" y="3586163"/>
          <p14:tracePt t="35764" x="1019175" y="3586163"/>
          <p14:tracePt t="35773" x="1096963" y="3594100"/>
          <p14:tracePt t="35780" x="1138238" y="3594100"/>
          <p14:tracePt t="35789" x="1181100" y="3594100"/>
          <p14:tracePt t="35795" x="1223963" y="3594100"/>
          <p14:tracePt t="35803" x="1274763" y="3594100"/>
          <p14:tracePt t="35811" x="1300163" y="3594100"/>
          <p14:tracePt t="35820" x="1343025" y="3594100"/>
          <p14:tracePt t="35827" x="1368425" y="3594100"/>
          <p14:tracePt t="35835" x="1444625" y="3611563"/>
          <p14:tracePt t="35848" x="1477963" y="3611563"/>
          <p14:tracePt t="35856" x="1589088" y="3611563"/>
          <p14:tracePt t="35864" x="1649413" y="3611563"/>
          <p14:tracePt t="35872" x="1682750" y="3611563"/>
          <p14:tracePt t="35879" x="1733550" y="3611563"/>
          <p14:tracePt t="35888" x="1809750" y="3611563"/>
          <p14:tracePt t="35895" x="1844675" y="3611563"/>
          <p14:tracePt t="35904" x="1870075" y="3611563"/>
          <p14:tracePt t="35911" x="1895475" y="3611563"/>
          <p14:tracePt t="35919" x="1920875" y="3611563"/>
          <p14:tracePt t="35927" x="1928813" y="3611563"/>
          <p14:tracePt t="35936" x="1946275" y="3611563"/>
          <p14:tracePt t="35944" x="1954213" y="3611563"/>
          <p14:tracePt t="35952" x="1979613" y="3611563"/>
          <p14:tracePt t="35962" x="2005013" y="3611563"/>
          <p14:tracePt t="35967" x="2030413" y="3611563"/>
          <p14:tracePt t="35977" x="2055813" y="3619500"/>
          <p14:tracePt t="35983" x="2108200" y="3619500"/>
          <p14:tracePt t="35991" x="2149475" y="3629025"/>
          <p14:tracePt t="35999" x="2192338" y="3646488"/>
          <p14:tracePt t="36009" x="2252663" y="3646488"/>
          <p14:tracePt t="36015" x="2286000" y="3646488"/>
          <p14:tracePt t="36025" x="2336800" y="3646488"/>
          <p14:tracePt t="36033" x="2397125" y="3646488"/>
          <p14:tracePt t="36042" x="2438400" y="3646488"/>
          <p14:tracePt t="36053" x="2516188" y="3646488"/>
          <p14:tracePt t="36061" x="2557463" y="3646488"/>
          <p14:tracePt t="36069" x="2617788" y="3646488"/>
          <p14:tracePt t="36077" x="2668588" y="3646488"/>
          <p14:tracePt t="36085" x="2711450" y="3646488"/>
          <p14:tracePt t="36093" x="2736850" y="3646488"/>
          <p14:tracePt t="36101" x="2787650" y="3646488"/>
          <p14:tracePt t="36109" x="2863850" y="3646488"/>
          <p14:tracePt t="36117" x="2922588" y="3646488"/>
          <p14:tracePt t="36127" x="2974975" y="3646488"/>
          <p14:tracePt t="36133" x="3059113" y="3646488"/>
          <p14:tracePt t="36142" x="3119438" y="3646488"/>
          <p14:tracePt t="36149" x="3203575" y="3646488"/>
          <p14:tracePt t="36157" x="3263900" y="3646488"/>
          <p14:tracePt t="36165" x="3297238" y="3646488"/>
          <p14:tracePt t="36173" x="3365500" y="3646488"/>
          <p14:tracePt t="36182" x="3416300" y="3646488"/>
          <p14:tracePt t="36190" x="3459163" y="3646488"/>
          <p14:tracePt t="36198" x="3509963" y="3646488"/>
          <p14:tracePt t="36205" x="3552825" y="3654425"/>
          <p14:tracePt t="36213" x="3619500" y="3654425"/>
          <p14:tracePt t="36222" x="3654425" y="3662363"/>
          <p14:tracePt t="36229" x="3738563" y="3662363"/>
          <p14:tracePt t="36238" x="3798888" y="3662363"/>
          <p14:tracePt t="36245" x="3875088" y="3662363"/>
          <p14:tracePt t="36258" x="3943350" y="3662363"/>
          <p14:tracePt t="36267" x="4113213" y="3662363"/>
          <p14:tracePt t="36273" x="4189413" y="3662363"/>
          <p14:tracePt t="36284" x="4240213" y="3662363"/>
          <p14:tracePt t="36290" x="4283075" y="3662363"/>
          <p14:tracePt t="36300" x="4359275" y="3662363"/>
          <p14:tracePt t="36308" x="4402138" y="3662363"/>
          <p14:tracePt t="36316" x="4460875" y="3662363"/>
          <p14:tracePt t="36324" x="4478338" y="3662363"/>
          <p14:tracePt t="36332" x="4521200" y="3662363"/>
          <p14:tracePt t="36340" x="4579938" y="3662363"/>
          <p14:tracePt t="36348" x="4622800" y="3662363"/>
          <p14:tracePt t="36360" x="4657725" y="3662363"/>
          <p14:tracePt t="36368" x="4699000" y="3662363"/>
          <p14:tracePt t="36376" x="4759325" y="3662363"/>
          <p14:tracePt t="36384" x="4802188" y="3662363"/>
          <p14:tracePt t="36392" x="4843463" y="3662363"/>
          <p14:tracePt t="36400" x="4878388" y="3662363"/>
          <p14:tracePt t="36408" x="4919663" y="3662363"/>
          <p14:tracePt t="36416" x="4954588" y="3662363"/>
          <p14:tracePt t="36424" x="4997450" y="3662363"/>
          <p14:tracePt t="36432" x="5064125" y="3654425"/>
          <p14:tracePt t="36440" x="5099050" y="3654425"/>
          <p14:tracePt t="36448" x="5132388" y="3654425"/>
          <p14:tracePt t="36456" x="5167313" y="3646488"/>
          <p14:tracePt t="36464" x="5192713" y="3646488"/>
          <p14:tracePt t="36472" x="5218113" y="3646488"/>
          <p14:tracePt t="36479" x="5251450" y="3646488"/>
          <p14:tracePt t="36489" x="5276850" y="3646488"/>
          <p14:tracePt t="36495" x="5311775" y="3646488"/>
          <p14:tracePt t="36504" x="5353050" y="3646488"/>
          <p14:tracePt t="36511" x="5380038" y="3646488"/>
          <p14:tracePt t="36519" x="5405438" y="3646488"/>
          <p14:tracePt t="36527" x="5421313" y="3646488"/>
          <p14:tracePt t="36535" x="5446713" y="3646488"/>
          <p14:tracePt t="36545" x="5472113" y="3646488"/>
          <p14:tracePt t="36551" x="5489575" y="3646488"/>
          <p14:tracePt t="36561" x="5514975" y="3646488"/>
          <p14:tracePt t="36567" x="5549900" y="3646488"/>
          <p14:tracePt t="36577" x="5565775" y="3646488"/>
          <p14:tracePt t="36585" x="5600700" y="3646488"/>
          <p14:tracePt t="36593" x="5634038" y="3646488"/>
          <p14:tracePt t="36601" x="5651500" y="3646488"/>
          <p14:tracePt t="36609" x="5684838" y="3646488"/>
          <p14:tracePt t="36618" x="5710238" y="3646488"/>
          <p14:tracePt t="36626" x="5735638" y="3646488"/>
          <p14:tracePt t="36634" x="5761038" y="3646488"/>
          <p14:tracePt t="36642" x="5795963" y="3646488"/>
          <p14:tracePt t="36650" x="5821363" y="3646488"/>
          <p14:tracePt t="36658" x="5846763" y="3646488"/>
          <p14:tracePt t="36666" x="5872163" y="3646488"/>
          <p14:tracePt t="36674" x="5905500" y="3646488"/>
          <p14:tracePt t="36682" x="5940425" y="3646488"/>
          <p14:tracePt t="36690" x="5991225" y="3646488"/>
          <p14:tracePt t="36697" x="6024563" y="3646488"/>
          <p14:tracePt t="36706" x="6076950" y="3646488"/>
          <p14:tracePt t="36714" x="6110288" y="3646488"/>
          <p14:tracePt t="36722" x="6135688" y="3646488"/>
          <p14:tracePt t="36729" x="6194425" y="3646488"/>
          <p14:tracePt t="36737" x="6237288" y="3646488"/>
          <p14:tracePt t="36746" x="6280150" y="3646488"/>
          <p14:tracePt t="36754" x="6323013" y="3646488"/>
          <p14:tracePt t="36762" x="6365875" y="3646488"/>
          <p14:tracePt t="36770" x="6416675" y="3646488"/>
          <p14:tracePt t="36778" x="6457950" y="3646488"/>
          <p14:tracePt t="36786" x="6500813" y="3646488"/>
          <p14:tracePt t="36794" x="6569075" y="3646488"/>
          <p14:tracePt t="36802" x="6627813" y="3646488"/>
          <p14:tracePt t="36811" x="6670675" y="3646488"/>
          <p14:tracePt t="36818" x="6731000" y="3646488"/>
          <p14:tracePt t="36827" x="6815138" y="3646488"/>
          <p14:tracePt t="36835" x="6875463" y="3646488"/>
          <p14:tracePt t="36842" x="6916738" y="3646488"/>
          <p14:tracePt t="36851" x="6977063" y="3646488"/>
          <p14:tracePt t="36857" x="7061200" y="3646488"/>
          <p14:tracePt t="36871" x="7146925" y="3646488"/>
          <p14:tracePt t="36877" x="7273925" y="3646488"/>
          <p14:tracePt t="36887" x="7324725" y="3646488"/>
          <p14:tracePt t="36895" x="7418388" y="3646488"/>
          <p14:tracePt t="36904" x="7469188" y="3646488"/>
          <p14:tracePt t="36911" x="7554913" y="3646488"/>
          <p14:tracePt t="36920" x="7597775" y="3646488"/>
          <p14:tracePt t="36927" x="7656513" y="3646488"/>
          <p14:tracePt t="36936" x="7742238" y="3646488"/>
          <p14:tracePt t="36944" x="7783513" y="3646488"/>
          <p14:tracePt t="36952" x="7843838" y="3646488"/>
          <p14:tracePt t="36962" x="7886700" y="3646488"/>
          <p14:tracePt t="36967" x="7920038" y="3646488"/>
          <p14:tracePt t="36977" x="7962900" y="3646488"/>
          <p14:tracePt t="36984" x="8021638" y="3646488"/>
          <p14:tracePt t="36991" x="8064500" y="3636963"/>
          <p14:tracePt t="36999" x="8107363" y="3636963"/>
          <p14:tracePt t="37007" x="8140700" y="3636963"/>
          <p14:tracePt t="37015" x="8175625" y="3636963"/>
          <p14:tracePt t="37024" x="8218488" y="3636963"/>
          <p14:tracePt t="37031" x="8251825" y="3636963"/>
          <p14:tracePt t="37039" x="8277225" y="3636963"/>
          <p14:tracePt t="37047" x="8302625" y="3636963"/>
          <p14:tracePt t="37055" x="8335963" y="3636963"/>
          <p14:tracePt t="37063" x="8353425" y="3636963"/>
          <p14:tracePt t="37077" x="8388350" y="3636963"/>
          <p14:tracePt t="37084" x="8413750" y="3636963"/>
          <p14:tracePt t="37092" x="8447088" y="3636963"/>
          <p14:tracePt t="37100" x="8472488" y="3636963"/>
          <p14:tracePt t="37109" x="8497888" y="3636963"/>
          <p14:tracePt t="37115" x="8515350" y="3636963"/>
          <p14:tracePt t="37128" x="8523288" y="3636963"/>
          <p14:tracePt t="37133" x="8540750" y="3636963"/>
          <p14:tracePt t="37141" x="8548688" y="3636963"/>
          <p14:tracePt t="37157" x="8558213" y="3636963"/>
          <p14:tracePt t="37165" x="8566150" y="3636963"/>
          <p14:tracePt t="37182" x="8574088" y="3636963"/>
          <p14:tracePt t="37190" x="8599488" y="3636963"/>
          <p14:tracePt t="37198" x="8609013" y="3636963"/>
          <p14:tracePt t="37206" x="8634413" y="3636963"/>
          <p14:tracePt t="37214" x="8651875" y="3636963"/>
          <p14:tracePt t="37222" x="8667750" y="3636963"/>
          <p14:tracePt t="37230" x="8693150" y="3636963"/>
          <p14:tracePt t="37238" x="8702675" y="3636963"/>
          <p14:tracePt t="37246" x="8718550" y="3636963"/>
          <p14:tracePt t="37254" x="8743950" y="3636963"/>
          <p14:tracePt t="37270" x="8761413" y="3636963"/>
          <p14:tracePt t="37282" x="8769350" y="3636963"/>
          <p14:tracePt t="37290" x="8796338" y="3636963"/>
          <p14:tracePt t="37298" x="8812213" y="3636963"/>
          <p14:tracePt t="37314" x="8821738" y="3636963"/>
          <p14:tracePt t="37322" x="8829675" y="3636963"/>
          <p14:tracePt t="37330" x="8837613" y="3636963"/>
          <p14:tracePt t="37346" x="8847138" y="3636963"/>
          <p14:tracePt t="37354" x="8855075" y="3636963"/>
          <p14:tracePt t="37362" x="8863013" y="3636963"/>
          <p14:tracePt t="37370" x="8880475" y="3629025"/>
          <p14:tracePt t="37382" x="8888413" y="3629025"/>
          <p14:tracePt t="37398" x="8897938" y="3619500"/>
          <p14:tracePt t="37408" x="8913813" y="3619500"/>
          <p14:tracePt t="37416" x="8923338" y="3603625"/>
          <p14:tracePt t="37425" x="8931275" y="3603625"/>
          <p14:tracePt t="37432" x="8948738" y="3594100"/>
          <p14:tracePt t="37448" x="8956675" y="3586163"/>
          <p14:tracePt t="37456" x="8956675" y="3578225"/>
          <p14:tracePt t="37464" x="8974138" y="3578225"/>
          <p14:tracePt t="37472" x="8974138" y="3560763"/>
          <p14:tracePt t="37480" x="8982075" y="3543300"/>
          <p14:tracePt t="37488" x="8999538" y="3527425"/>
          <p14:tracePt t="37496" x="9007475" y="3517900"/>
          <p14:tracePt t="37504" x="9024938" y="3492500"/>
          <p14:tracePt t="37512" x="9032875" y="3475038"/>
          <p14:tracePt t="37521" x="9042400" y="3449638"/>
          <p14:tracePt t="37528" x="9042400" y="3441700"/>
          <p14:tracePt t="37536" x="9042400" y="3424238"/>
          <p14:tracePt t="37545" x="9050338" y="3408363"/>
          <p14:tracePt t="37552" x="9050338" y="3398838"/>
          <p14:tracePt t="37560" x="9058275" y="3382963"/>
          <p14:tracePt t="37568" x="9058275" y="3365500"/>
          <p14:tracePt t="37577" x="9067800" y="3340100"/>
          <p14:tracePt t="37584" x="9067800" y="3322638"/>
          <p14:tracePt t="37592" x="9075738" y="3297238"/>
          <p14:tracePt t="37600" x="9075738" y="3279775"/>
          <p14:tracePt t="37608" x="9085263" y="3254375"/>
          <p14:tracePt t="37615" x="9085263" y="3228975"/>
          <p14:tracePt t="37624" x="9085263" y="3221038"/>
          <p14:tracePt t="37632" x="9093200" y="3195638"/>
          <p14:tracePt t="37640" x="9093200" y="3170238"/>
          <p14:tracePt t="37647" x="9093200" y="3135313"/>
          <p14:tracePt t="37655" x="9093200" y="3127375"/>
          <p14:tracePt t="37663" x="9093200" y="3101975"/>
          <p14:tracePt t="37671" x="9093200" y="3084513"/>
          <p14:tracePt t="37681" x="9085263" y="3067050"/>
          <p14:tracePt t="37687" x="9075738" y="3051175"/>
          <p14:tracePt t="37697" x="9075738" y="3041650"/>
          <p14:tracePt t="37705" x="9067800" y="3033713"/>
          <p14:tracePt t="37713" x="9067800" y="3025775"/>
          <p14:tracePt t="37721" x="9067800" y="3008313"/>
          <p14:tracePt t="37729" x="9058275" y="3000375"/>
          <p14:tracePt t="37737" x="9058275" y="2982913"/>
          <p14:tracePt t="37745" x="9050338" y="2974975"/>
          <p14:tracePt t="37754" x="9032875" y="2965450"/>
          <p14:tracePt t="37761" x="9032875" y="2957513"/>
          <p14:tracePt t="37770" x="9032875" y="2949575"/>
          <p14:tracePt t="37786" x="9024938" y="2940050"/>
          <p14:tracePt t="37794" x="9017000" y="2932113"/>
          <p14:tracePt t="37810" x="9007475" y="2922588"/>
          <p14:tracePt t="37818" x="8991600" y="2906713"/>
          <p14:tracePt t="37834" x="8982075" y="2897188"/>
          <p14:tracePt t="37841" x="8982075" y="2889250"/>
          <p14:tracePt t="37850" x="8974138" y="2881313"/>
          <p14:tracePt t="37860" x="8966200" y="2881313"/>
          <p14:tracePt t="37874" x="8956675" y="2871788"/>
          <p14:tracePt t="37881" x="8940800" y="2863850"/>
          <p14:tracePt t="37889" x="8931275" y="2855913"/>
          <p14:tracePt t="37897" x="8913813" y="2855913"/>
          <p14:tracePt t="37906" x="8897938" y="2846388"/>
          <p14:tracePt t="37913" x="8897938" y="2838450"/>
          <p14:tracePt t="37921" x="8880475" y="2830513"/>
          <p14:tracePt t="37929" x="8872538" y="2830513"/>
          <p14:tracePt t="37948" x="8872538" y="2820988"/>
          <p14:tracePt t="37954" x="8863013" y="2820988"/>
          <p14:tracePt t="37969" x="8855075" y="2820988"/>
          <p14:tracePt t="37979" x="8847138" y="2820988"/>
          <p14:tracePt t="37987" x="8837613" y="2813050"/>
          <p14:tracePt t="37995" x="8829675" y="2805113"/>
          <p14:tracePt t="38003" x="8821738" y="2805113"/>
          <p14:tracePt t="38011" x="8812213" y="2805113"/>
          <p14:tracePt t="38019" x="8804275" y="2805113"/>
          <p14:tracePt t="38028" x="8786813" y="2795588"/>
          <p14:tracePt t="38035" x="8786813" y="2787650"/>
          <p14:tracePt t="38043" x="8778875" y="2787650"/>
          <p14:tracePt t="38052" x="8769350" y="2787650"/>
          <p14:tracePt t="38061" x="8769350" y="2778125"/>
          <p14:tracePt t="38084" x="8761413" y="2778125"/>
          <p14:tracePt t="38092" x="8753475" y="2778125"/>
          <p14:tracePt t="38112" x="8736013" y="2770188"/>
          <p14:tracePt t="38120" x="8718550" y="2762250"/>
          <p14:tracePt t="38128" x="8710613" y="2762250"/>
          <p14:tracePt t="38136" x="8693150" y="2752725"/>
          <p14:tracePt t="38145" x="8677275" y="2752725"/>
          <p14:tracePt t="38152" x="8667750" y="2744788"/>
          <p14:tracePt t="38161" x="8659813" y="2744788"/>
          <p14:tracePt t="38167" x="8651875" y="2744788"/>
          <p14:tracePt t="38203" x="8642350" y="2744788"/>
          <p14:tracePt t="38228" x="8634413" y="2744788"/>
          <p14:tracePt t="38261" x="8624888" y="2744788"/>
          <p14:tracePt t="38423" x="8616950" y="2744788"/>
          <p14:tracePt t="38479" x="8609013" y="2744788"/>
          <p14:tracePt t="38802" x="8591550" y="2744788"/>
          <p14:tracePt t="38810" x="8558213" y="2744788"/>
          <p14:tracePt t="38815" x="8515350" y="2744788"/>
          <p14:tracePt t="38827" x="8447088" y="2752725"/>
          <p14:tracePt t="38833" x="8345488" y="2778125"/>
          <p14:tracePt t="38841" x="8175625" y="2838450"/>
          <p14:tracePt t="38849" x="8039100" y="2897188"/>
          <p14:tracePt t="38857" x="7920038" y="2982913"/>
          <p14:tracePt t="38865" x="7758113" y="3094038"/>
          <p14:tracePt t="38874" x="7494588" y="3305175"/>
          <p14:tracePt t="38881" x="7308850" y="3459163"/>
          <p14:tracePt t="38889" x="7045325" y="3654425"/>
          <p14:tracePt t="38897" x="6772275" y="3867150"/>
          <p14:tracePt t="38905" x="6510338" y="4062413"/>
          <p14:tracePt t="38913" x="6059488" y="4333875"/>
          <p14:tracePt t="38921" x="5753100" y="4495800"/>
          <p14:tracePt t="38929" x="5218113" y="4749800"/>
          <p14:tracePt t="38937" x="4886325" y="4919663"/>
          <p14:tracePt t="38946" x="4410075" y="5141913"/>
          <p14:tracePt t="38953" x="4156075" y="5276850"/>
          <p14:tracePt t="38961" x="3849688" y="5438775"/>
          <p14:tracePt t="38969" x="3629025" y="5549900"/>
          <p14:tracePt t="38978" x="3552825" y="5608638"/>
          <p14:tracePt t="38985" x="3441700" y="5676900"/>
          <p14:tracePt t="38993" x="3365500" y="5719763"/>
          <p14:tracePt t="39001" x="3305175" y="5761038"/>
          <p14:tracePt t="39009" x="3263900" y="5788025"/>
          <p14:tracePt t="39017" x="3254375" y="5803900"/>
          <p14:tracePt t="39025" x="3228975" y="5813425"/>
          <p14:tracePt t="39034" x="3203575" y="5821363"/>
          <p14:tracePt t="39041" x="3178175" y="5838825"/>
          <p14:tracePt t="39050" x="3144838" y="5846763"/>
          <p14:tracePt t="39059" x="3084513" y="5854700"/>
          <p14:tracePt t="39066" x="2990850" y="5864225"/>
          <p14:tracePt t="39075" x="2813050" y="5864225"/>
          <p14:tracePt t="39082" x="2633663" y="5864225"/>
          <p14:tracePt t="39095" x="2413000" y="5821363"/>
          <p14:tracePt t="39100" x="2149475" y="5735638"/>
          <p14:tracePt t="39110" x="1844675" y="5591175"/>
          <p14:tracePt t="39116" x="1639888" y="5472113"/>
          <p14:tracePt t="39131" x="1376363" y="5276850"/>
          <p14:tracePt t="39132" x="1282700" y="5183188"/>
          <p14:tracePt t="39140" x="1036638" y="4962525"/>
          <p14:tracePt t="39147" x="952500" y="4868863"/>
          <p14:tracePt t="39156" x="773113" y="4640263"/>
          <p14:tracePt t="39163" x="688975" y="4521200"/>
          <p14:tracePt t="39172" x="534988" y="4275138"/>
          <p14:tracePt t="39180" x="407988" y="4052888"/>
          <p14:tracePt t="39187" x="230188" y="3790950"/>
          <p14:tracePt t="39195" x="76200" y="3509963"/>
          <p14:tracePt t="40719" x="322263" y="3135313"/>
          <p14:tracePt t="40727" x="466725" y="3186113"/>
          <p14:tracePt t="40736" x="560388" y="3211513"/>
          <p14:tracePt t="40743" x="663575" y="3246438"/>
          <p14:tracePt t="40750" x="765175" y="3263900"/>
          <p14:tracePt t="40758" x="849313" y="3289300"/>
          <p14:tracePt t="40768" x="952500" y="3314700"/>
          <p14:tracePt t="40776" x="985838" y="3322638"/>
          <p14:tracePt t="40784" x="1044575" y="3330575"/>
          <p14:tracePt t="40792" x="1104900" y="3340100"/>
          <p14:tracePt t="40800" x="1163638" y="3348038"/>
          <p14:tracePt t="40808" x="1249363" y="3355975"/>
          <p14:tracePt t="40816" x="1308100" y="3355975"/>
          <p14:tracePt t="40824" x="1343025" y="3365500"/>
          <p14:tracePt t="40832" x="1401763" y="3365500"/>
          <p14:tracePt t="40840" x="1462088" y="3382963"/>
          <p14:tracePt t="40848" x="1546225" y="3390900"/>
          <p14:tracePt t="40856" x="1649413" y="3390900"/>
          <p14:tracePt t="40864" x="1700213" y="3390900"/>
          <p14:tracePt t="40872" x="1844675" y="3390900"/>
          <p14:tracePt t="40880" x="1938338" y="3390900"/>
          <p14:tracePt t="40888" x="2030413" y="3390900"/>
          <p14:tracePt t="40896" x="2141538" y="3390900"/>
          <p14:tracePt t="40904" x="2303463" y="3355975"/>
          <p14:tracePt t="40916" x="2447925" y="3340100"/>
          <p14:tracePt t="40924" x="2574925" y="3314700"/>
          <p14:tracePt t="40932" x="2651125" y="3305175"/>
          <p14:tracePt t="40940" x="2719388" y="3305175"/>
          <p14:tracePt t="40948" x="2736850" y="3305175"/>
          <p14:tracePt t="40956" x="2736850" y="3314700"/>
          <p14:tracePt t="40964" x="2668588" y="3365500"/>
          <p14:tracePt t="40972" x="2582863" y="3424238"/>
          <p14:tracePt t="40980" x="2489200" y="3459163"/>
          <p14:tracePt t="41115" x="2481263" y="3390900"/>
          <p14:tracePt t="41125" x="2473325" y="3330575"/>
          <p14:tracePt t="41130" x="2473325" y="3271838"/>
          <p14:tracePt t="41139" x="2473325" y="3228975"/>
          <p14:tracePt t="41147" x="2473325" y="3195638"/>
          <p14:tracePt t="41156" x="2473325" y="3178175"/>
          <p14:tracePt t="41163" x="2473325" y="3170238"/>
          <p14:tracePt t="41171" x="2473325" y="3160713"/>
          <p14:tracePt t="41227" x="2473325" y="3170238"/>
          <p14:tracePt t="41235" x="2473325" y="3178175"/>
          <p14:tracePt t="41243" x="2473325" y="3186113"/>
          <p14:tracePt t="41251" x="2489200" y="3195638"/>
          <p14:tracePt t="41259" x="2524125" y="3203575"/>
          <p14:tracePt t="41267" x="2557463" y="3246438"/>
          <p14:tracePt t="41274" x="2617788" y="3254375"/>
          <p14:tracePt t="41283" x="2693988" y="3263900"/>
          <p14:tracePt t="41291" x="2770188" y="3279775"/>
          <p14:tracePt t="41298" x="2855913" y="3289300"/>
          <p14:tracePt t="41306" x="2957513" y="3297238"/>
          <p14:tracePt t="41317" x="3059113" y="3322638"/>
          <p14:tracePt t="41322" x="3195638" y="3348038"/>
          <p14:tracePt t="41332" x="3340100" y="3365500"/>
          <p14:tracePt t="41338" x="3467100" y="3408363"/>
          <p14:tracePt t="41348" x="3722688" y="3459163"/>
          <p14:tracePt t="41356" x="3857625" y="3502025"/>
          <p14:tracePt t="41364" x="4062413" y="3535363"/>
          <p14:tracePt t="41372" x="4232275" y="3578225"/>
          <p14:tracePt t="41380" x="4513263" y="3629025"/>
          <p14:tracePt t="41388" x="4657725" y="3654425"/>
          <p14:tracePt t="41396" x="4919663" y="3697288"/>
          <p14:tracePt t="41404" x="5022850" y="3705225"/>
          <p14:tracePt t="41412" x="5311775" y="3756025"/>
          <p14:tracePt t="41420" x="5413375" y="3763963"/>
          <p14:tracePt t="41428" x="5591175" y="3790950"/>
          <p14:tracePt t="41437" x="5694363" y="3798888"/>
          <p14:tracePt t="41444" x="5889625" y="3816350"/>
          <p14:tracePt t="41452" x="5999163" y="3816350"/>
          <p14:tracePt t="41460" x="6143625" y="3824288"/>
          <p14:tracePt t="41468" x="6203950" y="3824288"/>
          <p14:tracePt t="41477" x="6313488" y="3832225"/>
          <p14:tracePt t="41485" x="6424613" y="3832225"/>
          <p14:tracePt t="41493" x="6500813" y="3832225"/>
          <p14:tracePt t="41500" x="6569075" y="3832225"/>
          <p14:tracePt t="41510" x="6654800" y="3832225"/>
          <p14:tracePt t="41516" x="6688138" y="3832225"/>
          <p14:tracePt t="41524" x="6721475" y="3832225"/>
          <p14:tracePt t="41532" x="6772275" y="3832225"/>
          <p14:tracePt t="41540" x="6807200" y="3832225"/>
          <p14:tracePt t="41548" x="6832600" y="3832225"/>
          <p14:tracePt t="41556" x="6865938" y="3832225"/>
          <p14:tracePt t="41564" x="6900863" y="3832225"/>
          <p14:tracePt t="41572" x="6934200" y="3832225"/>
          <p14:tracePt t="41582" x="6951663" y="3832225"/>
          <p14:tracePt t="41588" x="6977063" y="3832225"/>
          <p14:tracePt t="41598" x="7002463" y="3832225"/>
          <p14:tracePt t="41604" x="7045325" y="3832225"/>
          <p14:tracePt t="41614" x="7070725" y="3832225"/>
          <p14:tracePt t="41622" x="7088188" y="3832225"/>
          <p14:tracePt t="41630" x="7121525" y="3824288"/>
          <p14:tracePt t="41642" x="7138988" y="3824288"/>
          <p14:tracePt t="41650" x="7154863" y="3816350"/>
          <p14:tracePt t="41658" x="7172325" y="3816350"/>
          <p14:tracePt t="41666" x="7189788" y="3816350"/>
          <p14:tracePt t="41674" x="7189788" y="3806825"/>
          <p14:tracePt t="41689" x="7197725" y="3806825"/>
          <p14:tracePt t="41690" x="7205663" y="3806825"/>
          <p14:tracePt t="41706" x="7215188" y="3806825"/>
          <p14:tracePt t="41714" x="7232650" y="3806825"/>
          <p14:tracePt t="41722" x="7232650" y="3798888"/>
          <p14:tracePt t="41730" x="7240588" y="3798888"/>
          <p14:tracePt t="41738" x="7248525" y="3798888"/>
          <p14:tracePt t="41746" x="7258050" y="3790950"/>
          <p14:tracePt t="41754" x="7265988" y="3790950"/>
          <p14:tracePt t="41762" x="7291388" y="3790950"/>
          <p14:tracePt t="41770" x="7308850" y="3781425"/>
          <p14:tracePt t="41778" x="7334250" y="3773488"/>
          <p14:tracePt t="41787" x="7367588" y="3773488"/>
          <p14:tracePt t="41794" x="7392988" y="3763963"/>
          <p14:tracePt t="41802" x="7418388" y="3763963"/>
          <p14:tracePt t="41810" x="7453313" y="3756025"/>
          <p14:tracePt t="41818" x="7494588" y="3756025"/>
          <p14:tracePt t="41826" x="7537450" y="3756025"/>
          <p14:tracePt t="41834" x="7588250" y="3756025"/>
          <p14:tracePt t="41842" x="7613650" y="3756025"/>
          <p14:tracePt t="41850" x="7673975" y="3748088"/>
          <p14:tracePt t="41858" x="7732713" y="3748088"/>
          <p14:tracePt t="41867" x="7783513" y="3748088"/>
          <p14:tracePt t="41874" x="7826375" y="3748088"/>
          <p14:tracePt t="41883" x="7886700" y="3738563"/>
          <p14:tracePt t="41894" x="7954963" y="3722688"/>
          <p14:tracePt t="41898" x="7996238" y="3713163"/>
          <p14:tracePt t="41910" x="8031163" y="3713163"/>
          <p14:tracePt t="41914" x="8047038" y="3705225"/>
          <p14:tracePt t="41925" x="8081963" y="3705225"/>
          <p14:tracePt t="41933" x="8124825" y="3697288"/>
          <p14:tracePt t="41940" x="8150225" y="3697288"/>
          <p14:tracePt t="41948" x="8175625" y="3697288"/>
          <p14:tracePt t="41956" x="8201025" y="3697288"/>
          <p14:tracePt t="41964" x="8226425" y="3697288"/>
          <p14:tracePt t="41972" x="8251825" y="3687763"/>
          <p14:tracePt t="41980" x="8285163" y="3687763"/>
          <p14:tracePt t="41989" x="8310563" y="3687763"/>
          <p14:tracePt t="41997" x="8345488" y="3679825"/>
          <p14:tracePt t="42005" x="8378825" y="3671888"/>
          <p14:tracePt t="42013" x="8455025" y="3654425"/>
          <p14:tracePt t="42022" x="8480425" y="3654425"/>
          <p14:tracePt t="42028" x="8515350" y="3654425"/>
          <p14:tracePt t="42038" x="8548688" y="3646488"/>
          <p14:tracePt t="42044" x="8599488" y="3629025"/>
          <p14:tracePt t="42052" x="8624888" y="3629025"/>
          <p14:tracePt t="42060" x="8677275" y="3594100"/>
          <p14:tracePt t="42068" x="8728075" y="3586163"/>
          <p14:tracePt t="42076" x="8761413" y="3568700"/>
          <p14:tracePt t="42084" x="8796338" y="3552825"/>
          <p14:tracePt t="42092" x="8829675" y="3535363"/>
          <p14:tracePt t="42100" x="8880475" y="3492500"/>
          <p14:tracePt t="42108" x="8905875" y="3475038"/>
          <p14:tracePt t="42116" x="8931275" y="3459163"/>
          <p14:tracePt t="42124" x="8966200" y="3433763"/>
          <p14:tracePt t="42132" x="8974138" y="3424238"/>
          <p14:tracePt t="42140" x="8999538" y="3398838"/>
          <p14:tracePt t="42152" x="9024938" y="3373438"/>
          <p14:tracePt t="42162" x="9042400" y="3355975"/>
          <p14:tracePt t="42168" x="9075738" y="3314700"/>
          <p14:tracePt t="42179" x="9093200" y="3297238"/>
          <p14:tracePt t="42185" x="9136063" y="3246438"/>
          <p14:tracePt t="42275" x="9126538" y="3084513"/>
          <p14:tracePt t="42282" x="9101138" y="3076575"/>
          <p14:tracePt t="42291" x="9085263" y="3059113"/>
          <p14:tracePt t="42299" x="9050338" y="3033713"/>
          <p14:tracePt t="42307" x="9024938" y="3008313"/>
          <p14:tracePt t="42315" x="8974138" y="2974975"/>
          <p14:tracePt t="42323" x="8940800" y="2957513"/>
          <p14:tracePt t="42331" x="8905875" y="2940050"/>
          <p14:tracePt t="42341" x="8855075" y="2922588"/>
          <p14:tracePt t="42347" x="8812213" y="2906713"/>
          <p14:tracePt t="42356" x="8710613" y="2871788"/>
          <p14:tracePt t="42363" x="8634413" y="2846388"/>
          <p14:tracePt t="42373" x="8574088" y="2838450"/>
          <p14:tracePt t="42379" x="8455025" y="2830513"/>
          <p14:tracePt t="42389" x="8328025" y="2813050"/>
          <p14:tracePt t="42395" x="8191500" y="2787650"/>
          <p14:tracePt t="42402" x="8074025" y="2787650"/>
          <p14:tracePt t="42411" x="7920038" y="2778125"/>
          <p14:tracePt t="42418" x="7843838" y="2770188"/>
          <p14:tracePt t="42428" x="7707313" y="2770188"/>
          <p14:tracePt t="42434" x="7580313" y="2752725"/>
          <p14:tracePt t="42444" x="7469188" y="2752725"/>
          <p14:tracePt t="42450" x="7410450" y="2744788"/>
          <p14:tracePt t="42460" x="7283450" y="2744788"/>
          <p14:tracePt t="42468" x="7104063" y="2736850"/>
          <p14:tracePt t="42476" x="6959600" y="2736850"/>
          <p14:tracePt t="42485" x="6832600" y="2719388"/>
          <p14:tracePt t="42492" x="6764338" y="2719388"/>
          <p14:tracePt t="42500" x="6619875" y="2711450"/>
          <p14:tracePt t="42508" x="6492875" y="2711450"/>
          <p14:tracePt t="42516" x="6356350" y="2711450"/>
          <p14:tracePt t="42524" x="6246813" y="2711450"/>
          <p14:tracePt t="42532" x="6118225" y="2711450"/>
          <p14:tracePt t="42540" x="6034088" y="2711450"/>
          <p14:tracePt t="42548" x="5905500" y="2711450"/>
          <p14:tracePt t="42556" x="5803900" y="2711450"/>
          <p14:tracePt t="42564" x="5745163" y="2701925"/>
          <p14:tracePt t="42572" x="5659438" y="2701925"/>
          <p14:tracePt t="42580" x="5532438" y="2686050"/>
          <p14:tracePt t="42588" x="5464175" y="2686050"/>
          <p14:tracePt t="42596" x="5370513" y="2676525"/>
          <p14:tracePt t="42604" x="5260975" y="2668588"/>
          <p14:tracePt t="42612" x="5175250" y="2668588"/>
          <p14:tracePt t="42620" x="5091113" y="2660650"/>
          <p14:tracePt t="42628" x="4946650" y="2660650"/>
          <p14:tracePt t="42638" x="4903788" y="2643188"/>
          <p14:tracePt t="42644" x="4759325" y="2643188"/>
          <p14:tracePt t="42652" x="4657725" y="2633663"/>
          <p14:tracePt t="42660" x="4589463" y="2633663"/>
          <p14:tracePt t="42668" x="4460875" y="2625725"/>
          <p14:tracePt t="42676" x="4394200" y="2625725"/>
          <p14:tracePt t="42687" x="4265613" y="2625725"/>
          <p14:tracePt t="42692" x="4138613" y="2608263"/>
          <p14:tracePt t="42700" x="4037013" y="2608263"/>
          <p14:tracePt t="42708" x="3951288" y="2608263"/>
          <p14:tracePt t="42716" x="3883025" y="2608263"/>
          <p14:tracePt t="42724" x="3806825" y="2608263"/>
          <p14:tracePt t="42734" x="3722688" y="2608263"/>
          <p14:tracePt t="42742" x="3619500" y="2600325"/>
          <p14:tracePt t="42750" x="3535363" y="2600325"/>
          <p14:tracePt t="42758" x="3441700" y="2600325"/>
          <p14:tracePt t="42766" x="3382963" y="2600325"/>
          <p14:tracePt t="42774" x="3322638" y="2600325"/>
          <p14:tracePt t="42782" x="3254375" y="2600325"/>
          <p14:tracePt t="42790" x="3195638" y="2600325"/>
          <p14:tracePt t="42798" x="3119438" y="2600325"/>
          <p14:tracePt t="42806" x="3059113" y="2600325"/>
          <p14:tracePt t="42814" x="3008313" y="2600325"/>
          <p14:tracePt t="42822" x="2906713" y="2617788"/>
          <p14:tracePt t="42830" x="2830513" y="2617788"/>
          <p14:tracePt t="42838" x="2762250" y="2625725"/>
          <p14:tracePt t="42846" x="2651125" y="2625725"/>
          <p14:tracePt t="42855" x="2557463" y="2633663"/>
          <p14:tracePt t="42862" x="2463800" y="2633663"/>
          <p14:tracePt t="42871" x="2405063" y="2633663"/>
          <p14:tracePt t="42878" x="2278063" y="2633663"/>
          <p14:tracePt t="42887" x="2166938" y="2633663"/>
          <p14:tracePt t="42894" x="2090738" y="2633663"/>
          <p14:tracePt t="42902" x="2005013" y="2633663"/>
          <p14:tracePt t="42910" x="1954213" y="2633663"/>
          <p14:tracePt t="42919" x="1878013" y="2633663"/>
          <p14:tracePt t="42926" x="1835150" y="2633663"/>
          <p14:tracePt t="42934" x="1766888" y="2633663"/>
          <p14:tracePt t="42942" x="1716088" y="2633663"/>
          <p14:tracePt t="42951" x="1665288" y="2633663"/>
          <p14:tracePt t="42962" x="1631950" y="2633663"/>
          <p14:tracePt t="42971" x="1555750" y="2633663"/>
          <p14:tracePt t="42978" x="1495425" y="2633663"/>
          <p14:tracePt t="42986" x="1436688" y="2633663"/>
          <p14:tracePt t="42994" x="1419225" y="2633663"/>
          <p14:tracePt t="43004" x="1325563" y="2643188"/>
          <p14:tracePt t="43010" x="1292225" y="2643188"/>
          <p14:tracePt t="43021" x="1216025" y="2651125"/>
          <p14:tracePt t="43028" x="1189038" y="2651125"/>
          <p14:tracePt t="43037" x="1104900" y="2668588"/>
          <p14:tracePt t="43044" x="1062038" y="2676525"/>
          <p14:tracePt t="43052" x="1003300" y="2676525"/>
          <p14:tracePt t="43060" x="968375" y="2686050"/>
          <p14:tracePt t="43069" x="952500" y="2686050"/>
          <p14:tracePt t="43076" x="925513" y="2693988"/>
          <p14:tracePt t="43085" x="900113" y="2693988"/>
          <p14:tracePt t="43092" x="884238" y="2693988"/>
          <p14:tracePt t="43100" x="858838" y="2701925"/>
          <p14:tracePt t="43108" x="841375" y="2719388"/>
          <p14:tracePt t="43116" x="823913" y="2727325"/>
          <p14:tracePt t="43124" x="790575" y="2762250"/>
          <p14:tracePt t="43132" x="773113" y="2787650"/>
          <p14:tracePt t="43140" x="747713" y="2813050"/>
          <p14:tracePt t="43148" x="722313" y="2846388"/>
          <p14:tracePt t="43156" x="688975" y="2889250"/>
          <p14:tracePt t="43164" x="646113" y="2940050"/>
          <p14:tracePt t="43172" x="595313" y="2990850"/>
          <p14:tracePt t="43180" x="552450" y="3041650"/>
          <p14:tracePt t="43188" x="509588" y="3076575"/>
          <p14:tracePt t="43196" x="458788" y="3135313"/>
          <p14:tracePt t="43205" x="425450" y="3160713"/>
          <p14:tracePt t="43213" x="400050" y="3186113"/>
          <p14:tracePt t="43221" x="374650" y="3211513"/>
          <p14:tracePt t="43228" x="357188" y="3228975"/>
          <p14:tracePt t="43238" x="339725" y="3254375"/>
          <p14:tracePt t="43244" x="331788" y="3263900"/>
          <p14:tracePt t="43252" x="322263" y="3279775"/>
          <p14:tracePt t="43262" x="314325" y="3289300"/>
          <p14:tracePt t="43268" x="306388" y="3297238"/>
          <p14:tracePt t="43276" x="296863" y="3322638"/>
          <p14:tracePt t="43284" x="296863" y="3330575"/>
          <p14:tracePt t="43300" x="296863" y="3340100"/>
          <p14:tracePt t="43310" x="296863" y="3355975"/>
          <p14:tracePt t="43327" x="296863" y="3365500"/>
          <p14:tracePt t="43335" x="296863" y="3373438"/>
          <p14:tracePt t="43351" x="296863" y="3382963"/>
          <p14:tracePt t="43358" x="296863" y="3390900"/>
          <p14:tracePt t="43374" x="296863" y="3398838"/>
          <p14:tracePt t="43383" x="296863" y="3416300"/>
          <p14:tracePt t="43390" x="296863" y="3424238"/>
          <p14:tracePt t="43399" x="296863" y="3433763"/>
          <p14:tracePt t="43406" x="296863" y="3449638"/>
          <p14:tracePt t="43414" x="296863" y="3459163"/>
          <p14:tracePt t="43422" x="296863" y="3467100"/>
          <p14:tracePt t="43430" x="296863" y="3475038"/>
          <p14:tracePt t="43439" x="296863" y="3484563"/>
          <p14:tracePt t="43447" x="296863" y="3492500"/>
          <p14:tracePt t="43455" x="296863" y="3502025"/>
          <p14:tracePt t="43462" x="306388" y="3509963"/>
          <p14:tracePt t="43474" x="314325" y="3517900"/>
          <p14:tracePt t="43483" x="314325" y="3527425"/>
          <p14:tracePt t="43490" x="314325" y="3535363"/>
          <p14:tracePt t="43499" x="322263" y="3552825"/>
          <p14:tracePt t="43516" x="331788" y="3568700"/>
          <p14:tracePt t="43522" x="331788" y="3578225"/>
          <p14:tracePt t="43538" x="331788" y="3586163"/>
          <p14:tracePt t="43546" x="339725" y="3594100"/>
          <p14:tracePt t="43554" x="339725" y="3603625"/>
          <p14:tracePt t="43570" x="339725" y="3611563"/>
          <p14:tracePt t="43580" x="339725" y="3619500"/>
          <p14:tracePt t="43637" x="339725" y="3629025"/>
          <p14:tracePt t="43653" x="339725" y="3636963"/>
          <p14:tracePt t="43668" x="339725" y="3646488"/>
          <p14:tracePt t="43756" x="339725" y="3654425"/>
          <p14:tracePt t="43780" x="339725" y="3662363"/>
          <p14:tracePt t="43804" x="331788" y="3671888"/>
          <p14:tracePt t="43820" x="331788" y="3679825"/>
          <p14:tracePt t="43879" x="331788" y="3687763"/>
          <p14:tracePt t="46869" x="331788" y="3646488"/>
          <p14:tracePt t="46875" x="339725" y="3527425"/>
          <p14:tracePt t="46883" x="365125" y="3449638"/>
          <p14:tracePt t="46890" x="400050" y="3305175"/>
          <p14:tracePt t="46898" x="433388" y="3178175"/>
          <p14:tracePt t="46907" x="492125" y="3059113"/>
          <p14:tracePt t="46915" x="519113" y="3000375"/>
          <p14:tracePt t="46924" x="577850" y="2871788"/>
          <p14:tracePt t="46931" x="595313" y="2820988"/>
          <p14:tracePt t="46940" x="636588" y="2693988"/>
          <p14:tracePt t="46947" x="663575" y="2625725"/>
          <p14:tracePt t="46956" x="671513" y="2592388"/>
          <p14:tracePt t="46962" x="671513" y="2574925"/>
          <p14:tracePt t="46973" x="671513" y="2557463"/>
          <p14:tracePt t="46981" x="671513" y="2549525"/>
          <p14:tracePt t="46990" x="671513" y="2532063"/>
          <p14:tracePt t="46997" x="671513" y="2524125"/>
          <p14:tracePt t="47006" x="671513" y="2516188"/>
          <p14:tracePt t="47012" x="671513" y="2498725"/>
          <p14:tracePt t="47023" x="671513" y="2489200"/>
          <p14:tracePt t="47028" x="671513" y="2481263"/>
          <p14:tracePt t="47038" x="671513" y="2455863"/>
          <p14:tracePt t="47044" x="671513" y="2438400"/>
          <p14:tracePt t="47056" x="663575" y="2422525"/>
          <p14:tracePt t="47068" x="654050" y="2397125"/>
          <p14:tracePt t="47076" x="654050" y="2379663"/>
          <p14:tracePt t="47085" x="646113" y="2371725"/>
          <p14:tracePt t="47092" x="646113" y="2362200"/>
          <p14:tracePt t="47100" x="636588" y="2354263"/>
          <p14:tracePt t="47108" x="628650" y="2354263"/>
          <p14:tracePt t="47116" x="620713" y="2344738"/>
          <p14:tracePt t="47124" x="620713" y="2336800"/>
          <p14:tracePt t="47132" x="611188" y="2336800"/>
          <p14:tracePt t="47140" x="603250" y="2328863"/>
          <p14:tracePt t="47275" x="628650" y="2328863"/>
          <p14:tracePt t="47282" x="654050" y="2328863"/>
          <p14:tracePt t="47290" x="679450" y="2328863"/>
          <p14:tracePt t="47298" x="722313" y="2328863"/>
          <p14:tracePt t="47307" x="781050" y="2328863"/>
          <p14:tracePt t="47314" x="823913" y="2328863"/>
          <p14:tracePt t="47322" x="892175" y="2328863"/>
          <p14:tracePt t="47330" x="952500" y="2328863"/>
          <p14:tracePt t="47338" x="1011238" y="2336800"/>
          <p14:tracePt t="47346" x="1069975" y="2336800"/>
          <p14:tracePt t="47355" x="1112838" y="2336800"/>
          <p14:tracePt t="47362" x="1163638" y="2344738"/>
          <p14:tracePt t="47371" x="1206500" y="2344738"/>
          <p14:tracePt t="47378" x="1249363" y="2344738"/>
          <p14:tracePt t="47387" x="1308100" y="2354263"/>
          <p14:tracePt t="47394" x="1368425" y="2354263"/>
          <p14:tracePt t="47402" x="1419225" y="2354263"/>
          <p14:tracePt t="47410" x="1495425" y="2354263"/>
          <p14:tracePt t="47418" x="1538288" y="2354263"/>
          <p14:tracePt t="47426" x="1597025" y="2354263"/>
          <p14:tracePt t="47435" x="1657350" y="2354263"/>
          <p14:tracePt t="47442" x="1700213" y="2354263"/>
          <p14:tracePt t="47450" x="1741488" y="2354263"/>
          <p14:tracePt t="47458" x="1776413" y="2354263"/>
          <p14:tracePt t="47466" x="1801813" y="2354263"/>
          <p14:tracePt t="47474" x="1827213" y="2354263"/>
          <p14:tracePt t="47482" x="1852613" y="2362200"/>
          <p14:tracePt t="47490" x="1870075" y="2362200"/>
          <p14:tracePt t="47498" x="1895475" y="2362200"/>
          <p14:tracePt t="47509" x="1920875" y="2362200"/>
          <p14:tracePt t="47516" x="1954213" y="2362200"/>
          <p14:tracePt t="47522" x="1971675" y="2362200"/>
          <p14:tracePt t="47532" x="1997075" y="2362200"/>
          <p14:tracePt t="47540" x="2022475" y="2362200"/>
          <p14:tracePt t="47556" x="2030413" y="2362200"/>
          <p14:tracePt t="47641" x="2022475" y="2362200"/>
          <p14:tracePt t="47648" x="1989138" y="2362200"/>
          <p14:tracePt t="47657" x="1920875" y="2362200"/>
          <p14:tracePt t="47665" x="1870075" y="2362200"/>
          <p14:tracePt t="47673" x="1793875" y="2362200"/>
          <p14:tracePt t="47691" x="1563688" y="2387600"/>
          <p14:tracePt t="47697" x="1436688" y="2397125"/>
          <p14:tracePt t="47707" x="1343025" y="2397125"/>
          <p14:tracePt t="47713" x="1249363" y="2405063"/>
          <p14:tracePt t="47721" x="1163638" y="2405063"/>
          <p14:tracePt t="47728" x="1122363" y="2405063"/>
          <p14:tracePt t="47737" x="1054100" y="2413000"/>
          <p14:tracePt t="47745" x="993775" y="2413000"/>
          <p14:tracePt t="47753" x="935038" y="2413000"/>
          <p14:tracePt t="47763" x="900113" y="2413000"/>
          <p14:tracePt t="47773" x="884238" y="2413000"/>
          <p14:tracePt t="47783" x="866775" y="2413000"/>
          <p14:tracePt t="47790" x="858838" y="2413000"/>
          <p14:tracePt t="47843" x="849313" y="2413000"/>
          <p14:tracePt t="47875" x="841375" y="2413000"/>
          <p14:tracePt t="47891" x="823913" y="2413000"/>
          <p14:tracePt t="47899" x="808038" y="2413000"/>
          <p14:tracePt t="47908" x="798513" y="2413000"/>
          <p14:tracePt t="47914" x="790575" y="2413000"/>
          <p14:tracePt t="47922" x="781050" y="2413000"/>
          <p14:tracePt t="47997" x="790575" y="2413000"/>
          <p14:tracePt t="48003" x="798513" y="2413000"/>
          <p14:tracePt t="48011" x="815975" y="2413000"/>
          <p14:tracePt t="48020" x="849313" y="2413000"/>
          <p14:tracePt t="48027" x="892175" y="2413000"/>
          <p14:tracePt t="48035" x="952500" y="2413000"/>
          <p14:tracePt t="48042" x="1019175" y="2413000"/>
          <p14:tracePt t="48052" x="1079500" y="2413000"/>
          <p14:tracePt t="48058" x="1147763" y="2413000"/>
          <p14:tracePt t="48068" x="1274763" y="2413000"/>
          <p14:tracePt t="48078" x="1333500" y="2413000"/>
          <p14:tracePt t="48088" x="1401763" y="2413000"/>
          <p14:tracePt t="48094" x="1520825" y="2405063"/>
          <p14:tracePt t="48104" x="1571625" y="2405063"/>
          <p14:tracePt t="48112" x="1622425" y="2405063"/>
          <p14:tracePt t="48120" x="1690688" y="2405063"/>
          <p14:tracePt t="48128" x="1758950" y="2405063"/>
          <p14:tracePt t="48136" x="1860550" y="2405063"/>
          <p14:tracePt t="48144" x="1895475" y="2405063"/>
          <p14:tracePt t="48153" x="1971675" y="2405063"/>
          <p14:tracePt t="48160" x="2030413" y="2405063"/>
          <p14:tracePt t="48168" x="2073275" y="2405063"/>
          <p14:tracePt t="48176" x="2141538" y="2397125"/>
          <p14:tracePt t="48185" x="2227263" y="2397125"/>
          <p14:tracePt t="48192" x="2319338" y="2387600"/>
          <p14:tracePt t="48200" x="2379663" y="2379663"/>
          <p14:tracePt t="48209" x="2422525" y="2379663"/>
          <p14:tracePt t="48216" x="2463800" y="2371725"/>
          <p14:tracePt t="48225" x="2541588" y="2371725"/>
          <p14:tracePt t="48232" x="2582863" y="2371725"/>
          <p14:tracePt t="48240" x="2625725" y="2371725"/>
          <p14:tracePt t="48248" x="2668588" y="2371725"/>
          <p14:tracePt t="48256" x="2701925" y="2371725"/>
          <p14:tracePt t="48264" x="2736850" y="2371725"/>
          <p14:tracePt t="48272" x="2752725" y="2371725"/>
          <p14:tracePt t="48285" x="2787650" y="2371725"/>
          <p14:tracePt t="48292" x="2830513" y="2371725"/>
          <p14:tracePt t="48300" x="2871788" y="2371725"/>
          <p14:tracePt t="48308" x="2906713" y="2371725"/>
          <p14:tracePt t="48318" x="2940050" y="2371725"/>
          <p14:tracePt t="48325" x="2982913" y="2371725"/>
          <p14:tracePt t="48332" x="3051175" y="2371725"/>
          <p14:tracePt t="48341" x="3109913" y="2371725"/>
          <p14:tracePt t="48348" x="3152775" y="2371725"/>
          <p14:tracePt t="48358" x="3211513" y="2371725"/>
          <p14:tracePt t="48366" x="3279775" y="2371725"/>
          <p14:tracePt t="48374" x="3340100" y="2371725"/>
          <p14:tracePt t="48382" x="3365500" y="2362200"/>
          <p14:tracePt t="48390" x="3382963" y="2362200"/>
          <p14:tracePt t="48398" x="3398838" y="2362200"/>
          <p14:tracePt t="48406" x="3408363" y="2362200"/>
          <p14:tracePt t="48414" x="3416300" y="2362200"/>
          <p14:tracePt t="48422" x="3424238" y="2362200"/>
          <p14:tracePt t="48430" x="3433763" y="2362200"/>
          <p14:tracePt t="48438" x="3441700" y="2362200"/>
          <p14:tracePt t="48446" x="3449638" y="2362200"/>
          <p14:tracePt t="48462" x="3459163" y="2362200"/>
          <p14:tracePt t="48574" x="3441700" y="2362200"/>
          <p14:tracePt t="48582" x="3416300" y="2362200"/>
          <p14:tracePt t="48590" x="3373438" y="2371725"/>
          <p14:tracePt t="48598" x="3330575" y="2379663"/>
          <p14:tracePt t="48606" x="3254375" y="2387600"/>
          <p14:tracePt t="48616" x="3152775" y="2397125"/>
          <p14:tracePt t="48622" x="3025775" y="2422525"/>
          <p14:tracePt t="48632" x="2897188" y="2430463"/>
          <p14:tracePt t="48638" x="2830513" y="2447925"/>
          <p14:tracePt t="48648" x="2701925" y="2455863"/>
          <p14:tracePt t="48655" x="2541588" y="2481263"/>
          <p14:tracePt t="48664" x="2200275" y="2532063"/>
          <p14:tracePt t="48672" x="2108200" y="2541588"/>
          <p14:tracePt t="48689" x="1716088" y="2592388"/>
          <p14:tracePt t="48696" x="1495425" y="2633663"/>
          <p14:tracePt t="48708" x="1325563" y="2676525"/>
          <p14:tracePt t="48716" x="1206500" y="2701925"/>
          <p14:tracePt t="48725" x="1069975" y="2736850"/>
          <p14:tracePt t="48732" x="815975" y="2813050"/>
          <p14:tracePt t="48741" x="722313" y="2846388"/>
          <p14:tracePt t="48748" x="577850" y="2906713"/>
          <p14:tracePt t="48756" x="484188" y="2949575"/>
          <p14:tracePt t="48764" x="390525" y="3000375"/>
          <p14:tracePt t="48772" x="271463" y="3094038"/>
          <p14:tracePt t="48780" x="195263" y="3152775"/>
          <p14:tracePt t="48789" x="127000" y="3203575"/>
          <p14:tracePt t="48796" x="76200" y="3246438"/>
          <p14:tracePt t="48805" x="42863" y="3279775"/>
          <p14:tracePt t="48812" x="0" y="3322638"/>
          <p14:tracePt t="49309" x="68263" y="4359275"/>
          <p14:tracePt t="49317" x="111125" y="4359275"/>
          <p14:tracePt t="49325" x="136525" y="4359275"/>
          <p14:tracePt t="49333" x="212725" y="4351338"/>
          <p14:tracePt t="49340" x="296863" y="4341813"/>
          <p14:tracePt t="49349" x="357188" y="4333875"/>
          <p14:tracePt t="49357" x="390525" y="4333875"/>
          <p14:tracePt t="49365" x="433388" y="4316413"/>
          <p14:tracePt t="49373" x="484188" y="4308475"/>
          <p14:tracePt t="49381" x="519113" y="4300538"/>
          <p14:tracePt t="49388" x="544513" y="4291013"/>
          <p14:tracePt t="49396" x="569913" y="4283075"/>
          <p14:tracePt t="49404" x="585788" y="4275138"/>
          <p14:tracePt t="49412" x="611188" y="4265613"/>
          <p14:tracePt t="49421" x="620713" y="4257675"/>
          <p14:tracePt t="49428" x="646113" y="4249738"/>
          <p14:tracePt t="49437" x="663575" y="4249738"/>
          <p14:tracePt t="49445" x="704850" y="4240213"/>
          <p14:tracePt t="49457" x="730250" y="4232275"/>
          <p14:tracePt t="49460" x="747713" y="4232275"/>
          <p14:tracePt t="49473" x="781050" y="4224338"/>
          <p14:tracePt t="49476" x="823913" y="4224338"/>
          <p14:tracePt t="49486" x="866775" y="4224338"/>
          <p14:tracePt t="49494" x="900113" y="4214813"/>
          <p14:tracePt t="49502" x="917575" y="4214813"/>
          <p14:tracePt t="49510" x="952500" y="4214813"/>
          <p14:tracePt t="49518" x="960438" y="4214813"/>
          <p14:tracePt t="49526" x="977900" y="4214813"/>
          <p14:tracePt t="49534" x="985838" y="4214813"/>
          <p14:tracePt t="49542" x="985838" y="4206875"/>
          <p14:tracePt t="49614" x="977900" y="4197350"/>
          <p14:tracePt t="49622" x="960438" y="4197350"/>
          <p14:tracePt t="49630" x="935038" y="4189413"/>
          <p14:tracePt t="49639" x="900113" y="4181475"/>
          <p14:tracePt t="49647" x="866775" y="4181475"/>
          <p14:tracePt t="49655" x="823913" y="4181475"/>
          <p14:tracePt t="49662" x="798513" y="4171950"/>
          <p14:tracePt t="49672" x="765175" y="4171950"/>
          <p14:tracePt t="49678" x="739775" y="4171950"/>
          <p14:tracePt t="49690" x="730250" y="4171950"/>
          <p14:tracePt t="49694" x="714375" y="4171950"/>
          <p14:tracePt t="49703" x="704850" y="4171950"/>
          <p14:tracePt t="50703" x="730250" y="4171950"/>
          <p14:tracePt t="50710" x="755650" y="4164013"/>
          <p14:tracePt t="50720" x="781050" y="4164013"/>
          <p14:tracePt t="50727" x="815975" y="4164013"/>
          <p14:tracePt t="50736" x="874713" y="4164013"/>
          <p14:tracePt t="50743" x="900113" y="4164013"/>
          <p14:tracePt t="50751" x="952500" y="4164013"/>
          <p14:tracePt t="50759" x="1011238" y="4164013"/>
          <p14:tracePt t="50768" x="1054100" y="4164013"/>
          <p14:tracePt t="50775" x="1104900" y="4164013"/>
          <p14:tracePt t="50783" x="1155700" y="4164013"/>
          <p14:tracePt t="50791" x="1231900" y="4164013"/>
          <p14:tracePt t="50799" x="1292225" y="4164013"/>
          <p14:tracePt t="50807" x="1317625" y="4164013"/>
          <p14:tracePt t="50815" x="1350963" y="4164013"/>
          <p14:tracePt t="50823" x="1385888" y="4164013"/>
          <p14:tracePt t="50830" x="1401763" y="4164013"/>
          <p14:tracePt t="50842" x="1419225" y="4164013"/>
          <p14:tracePt t="50853" x="1444625" y="4164013"/>
          <p14:tracePt t="50858" x="1462088" y="4164013"/>
          <p14:tracePt t="50869" x="1487488" y="4171950"/>
          <p14:tracePt t="50874" x="1520825" y="4181475"/>
          <p14:tracePt t="50885" x="1555750" y="4181475"/>
          <p14:tracePt t="50890" x="1589088" y="4189413"/>
          <p14:tracePt t="50900" x="1631950" y="4189413"/>
          <p14:tracePt t="50908" x="1657350" y="4189413"/>
          <p14:tracePt t="50916" x="1700213" y="4189413"/>
          <p14:tracePt t="50924" x="1751013" y="4197350"/>
          <p14:tracePt t="50933" x="1793875" y="4197350"/>
          <p14:tracePt t="50940" x="1835150" y="4197350"/>
          <p14:tracePt t="50948" x="1870075" y="4197350"/>
          <p14:tracePt t="50960" x="1895475" y="4197350"/>
          <p14:tracePt t="50968" x="1911350" y="4197350"/>
          <p14:tracePt t="50976" x="1946275" y="4197350"/>
          <p14:tracePt t="50984" x="1979613" y="4197350"/>
          <p14:tracePt t="50992" x="2005013" y="4197350"/>
          <p14:tracePt t="51000" x="2030413" y="4197350"/>
          <p14:tracePt t="51008" x="2073275" y="4197350"/>
          <p14:tracePt t="51016" x="2108200" y="4197350"/>
          <p14:tracePt t="51024" x="2159000" y="4197350"/>
          <p14:tracePt t="51032" x="2192338" y="4197350"/>
          <p14:tracePt t="51040" x="2227263" y="4197350"/>
          <p14:tracePt t="51048" x="2260600" y="4197350"/>
          <p14:tracePt t="51056" x="2286000" y="4197350"/>
          <p14:tracePt t="51064" x="2328863" y="4197350"/>
          <p14:tracePt t="51072" x="2354263" y="4189413"/>
          <p14:tracePt t="51080" x="2379663" y="4189413"/>
          <p14:tracePt t="51089" x="2405063" y="4189413"/>
          <p14:tracePt t="51096" x="2447925" y="4189413"/>
          <p14:tracePt t="51105" x="2463800" y="4189413"/>
          <p14:tracePt t="51112" x="2489200" y="4189413"/>
          <p14:tracePt t="51120" x="2506663" y="4189413"/>
          <p14:tracePt t="51128" x="2524125" y="4181475"/>
          <p14:tracePt t="51137" x="2549525" y="4181475"/>
          <p14:tracePt t="51146" x="2566988" y="4181475"/>
          <p14:tracePt t="51153" x="2582863" y="4181475"/>
          <p14:tracePt t="51162" x="2608263" y="4181475"/>
          <p14:tracePt t="51169" x="2617788" y="4181475"/>
          <p14:tracePt t="51178" x="2633663" y="4181475"/>
          <p14:tracePt t="51187" x="2643188" y="4181475"/>
          <p14:tracePt t="51194" x="2668588" y="4181475"/>
          <p14:tracePt t="51203" x="2686050" y="4181475"/>
          <p14:tracePt t="51210" x="2711450" y="4181475"/>
          <p14:tracePt t="51219" x="2727325" y="4181475"/>
          <p14:tracePt t="51226" x="2752725" y="4181475"/>
          <p14:tracePt t="51235" x="2770188" y="4181475"/>
          <p14:tracePt t="51242" x="2795588" y="4181475"/>
          <p14:tracePt t="51250" x="2820988" y="4181475"/>
          <p14:tracePt t="51258" x="2838450" y="4181475"/>
          <p14:tracePt t="51266" x="2863850" y="4181475"/>
          <p14:tracePt t="51274" x="2889250" y="4181475"/>
          <p14:tracePt t="51282" x="2906713" y="4181475"/>
          <p14:tracePt t="51290" x="2940050" y="4181475"/>
          <p14:tracePt t="51298" x="2965450" y="4181475"/>
          <p14:tracePt t="51306" x="3000375" y="4181475"/>
          <p14:tracePt t="51315" x="3025775" y="4181475"/>
          <p14:tracePt t="51322" x="3051175" y="4181475"/>
          <p14:tracePt t="51331" x="3094038" y="4181475"/>
          <p14:tracePt t="51338" x="3127375" y="4181475"/>
          <p14:tracePt t="51346" x="3160713" y="4181475"/>
          <p14:tracePt t="51354" x="3178175" y="4181475"/>
          <p14:tracePt t="51362" x="3203575" y="4181475"/>
          <p14:tracePt t="51372" x="3238500" y="4181475"/>
          <p14:tracePt t="51378" x="3254375" y="4181475"/>
          <p14:tracePt t="51387" x="3263900" y="4181475"/>
          <p14:tracePt t="51394" x="3271838" y="4181475"/>
          <p14:tracePt t="51403" x="3279775" y="4189413"/>
          <p14:tracePt t="51410" x="3289300" y="4189413"/>
          <p14:tracePt t="51421" x="3305175" y="4189413"/>
          <p14:tracePt t="51437" x="3314700" y="4189413"/>
          <p14:tracePt t="51442" x="3322638" y="4189413"/>
          <p14:tracePt t="51517" x="3330575" y="4189413"/>
          <p14:tracePt t="51524" x="3355975" y="4189413"/>
          <p14:tracePt t="51532" x="3382963" y="4189413"/>
          <p14:tracePt t="51540" x="3408363" y="4189413"/>
          <p14:tracePt t="51548" x="3424238" y="4189413"/>
          <p14:tracePt t="51556" x="3449638" y="4189413"/>
          <p14:tracePt t="51564" x="3467100" y="4189413"/>
          <p14:tracePt t="51572" x="3475038" y="4181475"/>
          <p14:tracePt t="51580" x="3492500" y="4181475"/>
          <p14:tracePt t="51588" x="3502025" y="4181475"/>
          <p14:tracePt t="51613" x="3509963" y="4181475"/>
          <p14:tracePt t="51622" x="3517900" y="4181475"/>
          <p14:tracePt t="51628" x="3535363" y="4181475"/>
          <p14:tracePt t="51637" x="3560763" y="4171950"/>
          <p14:tracePt t="51644" x="3586163" y="4164013"/>
          <p14:tracePt t="51653" x="3619500" y="4156075"/>
          <p14:tracePt t="51660" x="3629025" y="4156075"/>
          <p14:tracePt t="51673" x="3629025" y="4164013"/>
          <p14:tracePt t="51676" x="3619500" y="4206875"/>
          <p14:tracePt t="51684" x="3594100" y="4257675"/>
          <p14:tracePt t="51945" x="3578225" y="4249738"/>
          <p14:tracePt t="51951" x="3568700" y="4232275"/>
          <p14:tracePt t="51959" x="3560763" y="4214813"/>
          <p14:tracePt t="51967" x="3552825" y="4206875"/>
          <p14:tracePt t="51975" x="3535363" y="4189413"/>
          <p14:tracePt t="52017" x="3535363" y="4181475"/>
          <p14:tracePt t="52065" x="3527425" y="4171950"/>
          <p14:tracePt t="52074" x="3527425" y="4164013"/>
          <p14:tracePt t="52081" x="3517900" y="4156075"/>
          <p14:tracePt t="52121" x="3517900" y="4146550"/>
          <p14:tracePt t="52185" x="3527425" y="4146550"/>
          <p14:tracePt t="52192" x="3535363" y="4146550"/>
          <p14:tracePt t="52202" x="3560763" y="4146550"/>
          <p14:tracePt t="52208" x="3586163" y="4146550"/>
          <p14:tracePt t="52216" x="3594100" y="4146550"/>
          <p14:tracePt t="52224" x="3629025" y="4146550"/>
          <p14:tracePt t="52232" x="3671888" y="4146550"/>
          <p14:tracePt t="52240" x="3713163" y="4146550"/>
          <p14:tracePt t="52248" x="3790950" y="4146550"/>
          <p14:tracePt t="52256" x="3816350" y="4146550"/>
          <p14:tracePt t="52264" x="3849688" y="4146550"/>
          <p14:tracePt t="52272" x="3900488" y="4146550"/>
          <p14:tracePt t="52280" x="3935413" y="4146550"/>
          <p14:tracePt t="52290" x="3968750" y="4146550"/>
          <p14:tracePt t="52298" x="3994150" y="4146550"/>
          <p14:tracePt t="52306" x="4011613" y="4146550"/>
          <p14:tracePt t="52314" x="4037013" y="4146550"/>
          <p14:tracePt t="52322" x="4062413" y="4146550"/>
          <p14:tracePt t="52330" x="4087813" y="4146550"/>
          <p14:tracePt t="52338" x="4113213" y="4146550"/>
          <p14:tracePt t="52346" x="4146550" y="4146550"/>
          <p14:tracePt t="52354" x="4164013" y="4146550"/>
          <p14:tracePt t="52362" x="4189413" y="4146550"/>
          <p14:tracePt t="52371" x="4224338" y="4146550"/>
          <p14:tracePt t="52378" x="4257675" y="4146550"/>
          <p14:tracePt t="52387" x="4283075" y="4146550"/>
          <p14:tracePt t="52394" x="4351338" y="4146550"/>
          <p14:tracePt t="52403" x="4394200" y="4146550"/>
          <p14:tracePt t="52410" x="4452938" y="4146550"/>
          <p14:tracePt t="52418" x="4495800" y="4146550"/>
          <p14:tracePt t="52426" x="4538663" y="4146550"/>
          <p14:tracePt t="52434" x="4579938" y="4146550"/>
          <p14:tracePt t="52442" x="4630738" y="4146550"/>
          <p14:tracePt t="52450" x="4673600" y="4146550"/>
          <p14:tracePt t="52458" x="4699000" y="4146550"/>
          <p14:tracePt t="52466" x="4733925" y="4146550"/>
          <p14:tracePt t="52474" x="4759325" y="4146550"/>
          <p14:tracePt t="52482" x="4784725" y="4146550"/>
          <p14:tracePt t="52490" x="4835525" y="4146550"/>
          <p14:tracePt t="52498" x="4860925" y="4146550"/>
          <p14:tracePt t="52506" x="4878388" y="4146550"/>
          <p14:tracePt t="52514" x="4911725" y="4146550"/>
          <p14:tracePt t="52522" x="4937125" y="4146550"/>
          <p14:tracePt t="52530" x="4954588" y="4146550"/>
          <p14:tracePt t="52538" x="4979988" y="4146550"/>
          <p14:tracePt t="52546" x="5005388" y="4146550"/>
          <p14:tracePt t="52554" x="5022850" y="4146550"/>
          <p14:tracePt t="52562" x="5056188" y="4146550"/>
          <p14:tracePt t="52572" x="5081588" y="4146550"/>
          <p14:tracePt t="52580" x="5099050" y="4146550"/>
          <p14:tracePt t="52588" x="5124450" y="4146550"/>
          <p14:tracePt t="52596" x="5157788" y="4146550"/>
          <p14:tracePt t="52604" x="5192713" y="4146550"/>
          <p14:tracePt t="52612" x="5218113" y="4146550"/>
          <p14:tracePt t="52620" x="5251450" y="4146550"/>
          <p14:tracePt t="52628" x="5286375" y="4146550"/>
          <p14:tracePt t="52638" x="5311775" y="4146550"/>
          <p14:tracePt t="52644" x="5337175" y="4146550"/>
          <p14:tracePt t="52653" x="5370513" y="4146550"/>
          <p14:tracePt t="52660" x="5405438" y="4146550"/>
          <p14:tracePt t="52669" x="5421313" y="4146550"/>
          <p14:tracePt t="52677" x="5446713" y="4146550"/>
          <p14:tracePt t="52686" x="5481638" y="4146550"/>
          <p14:tracePt t="52692" x="5497513" y="4146550"/>
          <p14:tracePt t="52701" x="5532438" y="4156075"/>
          <p14:tracePt t="52708" x="5557838" y="4156075"/>
          <p14:tracePt t="52717" x="5626100" y="4156075"/>
          <p14:tracePt t="52724" x="5651500" y="4156075"/>
          <p14:tracePt t="52733" x="5684838" y="4156075"/>
          <p14:tracePt t="52740" x="5727700" y="4156075"/>
          <p14:tracePt t="52749" x="5753100" y="4156075"/>
          <p14:tracePt t="52756" x="5795963" y="4156075"/>
          <p14:tracePt t="52765" x="5829300" y="4156075"/>
          <p14:tracePt t="52772" x="5864225" y="4156075"/>
          <p14:tracePt t="52780" x="5897563" y="4156075"/>
          <p14:tracePt t="52789" x="5957888" y="4156075"/>
          <p14:tracePt t="52797" x="5983288" y="4156075"/>
          <p14:tracePt t="52805" x="6024563" y="4156075"/>
          <p14:tracePt t="52812" x="6067425" y="4156075"/>
          <p14:tracePt t="52822" x="6118225" y="4156075"/>
          <p14:tracePt t="52830" x="6161088" y="4156075"/>
          <p14:tracePt t="52837" x="6229350" y="4156075"/>
          <p14:tracePt t="52847" x="6262688" y="4156075"/>
          <p14:tracePt t="52852" x="6305550" y="4156075"/>
          <p14:tracePt t="52862" x="6338888" y="4156075"/>
          <p14:tracePt t="52871" x="6381750" y="4156075"/>
          <p14:tracePt t="52878" x="6407150" y="4156075"/>
          <p14:tracePt t="52890" x="6450013" y="4156075"/>
          <p14:tracePt t="52898" x="6483350" y="4164013"/>
          <p14:tracePt t="52906" x="6510338" y="4164013"/>
          <p14:tracePt t="52915" x="6543675" y="4164013"/>
          <p14:tracePt t="52922" x="6569075" y="4164013"/>
          <p14:tracePt t="52930" x="6611938" y="4164013"/>
          <p14:tracePt t="52939" x="6654800" y="4164013"/>
          <p14:tracePt t="52947" x="6688138" y="4164013"/>
          <p14:tracePt t="52955" x="6721475" y="4164013"/>
          <p14:tracePt t="52962" x="6756400" y="4164013"/>
          <p14:tracePt t="52972" x="6799263" y="4164013"/>
          <p14:tracePt t="52978" x="6824663" y="4164013"/>
          <p14:tracePt t="52988" x="6858000" y="4164013"/>
          <p14:tracePt t="52994" x="6891338" y="4164013"/>
          <p14:tracePt t="53003" x="6926263" y="4164013"/>
          <p14:tracePt t="53010" x="6951663" y="4164013"/>
          <p14:tracePt t="53019" x="6985000" y="4164013"/>
          <p14:tracePt t="53027" x="7027863" y="4164013"/>
          <p14:tracePt t="53035" x="7088188" y="4164013"/>
          <p14:tracePt t="53042" x="7113588" y="4164013"/>
          <p14:tracePt t="53050" x="7138988" y="4164013"/>
          <p14:tracePt t="53058" x="7164388" y="4164013"/>
          <p14:tracePt t="53067" x="7197725" y="4164013"/>
          <p14:tracePt t="53074" x="7240588" y="4164013"/>
          <p14:tracePt t="53082" x="7258050" y="4164013"/>
          <p14:tracePt t="53090" x="7283450" y="4164013"/>
          <p14:tracePt t="53098" x="7299325" y="4164013"/>
          <p14:tracePt t="53106" x="7316788" y="4164013"/>
          <p14:tracePt t="53114" x="7334250" y="4164013"/>
          <p14:tracePt t="53124" x="7359650" y="4164013"/>
          <p14:tracePt t="53140" x="7385050" y="4164013"/>
          <p14:tracePt t="53147" x="7392988" y="4164013"/>
          <p14:tracePt t="53156" x="7418388" y="4164013"/>
          <p14:tracePt t="53163" x="7453313" y="4164013"/>
          <p14:tracePt t="53172" x="7478713" y="4164013"/>
          <p14:tracePt t="53180" x="7504113" y="4164013"/>
          <p14:tracePt t="53189" x="7529513" y="4164013"/>
          <p14:tracePt t="53197" x="7546975" y="4164013"/>
          <p14:tracePt t="53205" x="7572375" y="4164013"/>
          <p14:tracePt t="53213" x="7605713" y="4164013"/>
          <p14:tracePt t="53222" x="7631113" y="4164013"/>
          <p14:tracePt t="53228" x="7673975" y="4156075"/>
          <p14:tracePt t="53237" x="7691438" y="4156075"/>
          <p14:tracePt t="53244" x="7716838" y="4146550"/>
          <p14:tracePt t="53253" x="7750175" y="4146550"/>
          <p14:tracePt t="53260" x="7775575" y="4146550"/>
          <p14:tracePt t="53269" x="7818438" y="4138613"/>
          <p14:tracePt t="53276" x="7843838" y="4138613"/>
          <p14:tracePt t="53284" x="7877175" y="4130675"/>
          <p14:tracePt t="53292" x="7912100" y="4130675"/>
          <p14:tracePt t="53300" x="7937500" y="4130675"/>
          <p14:tracePt t="53308" x="7980363" y="4121150"/>
          <p14:tracePt t="53317" x="8021638" y="4121150"/>
          <p14:tracePt t="53324" x="8056563" y="4113213"/>
          <p14:tracePt t="53332" x="8089900" y="4113213"/>
          <p14:tracePt t="53340" x="8107363" y="4113213"/>
          <p14:tracePt t="53348" x="8140700" y="4113213"/>
          <p14:tracePt t="53356" x="8183563" y="4105275"/>
          <p14:tracePt t="53365" x="8218488" y="4105275"/>
          <p14:tracePt t="53374" x="8251825" y="4105275"/>
          <p14:tracePt t="53380" x="8277225" y="4095750"/>
          <p14:tracePt t="53389" x="8302625" y="4095750"/>
          <p14:tracePt t="53400" x="8335963" y="4095750"/>
          <p14:tracePt t="53410" x="8345488" y="4095750"/>
          <p14:tracePt t="53420" x="8370888" y="4095750"/>
          <p14:tracePt t="53426" x="8378825" y="4095750"/>
          <p14:tracePt t="53434" x="8388350" y="4095750"/>
          <p14:tracePt t="53442" x="8396288" y="4095750"/>
          <p14:tracePt t="53530" x="8396288" y="4087813"/>
          <p14:tracePt t="53594" x="8378825" y="4087813"/>
          <p14:tracePt t="53602" x="8353425" y="4087813"/>
          <p14:tracePt t="53610" x="8335963" y="4095750"/>
          <p14:tracePt t="53622" x="8277225" y="4121150"/>
          <p14:tracePt t="53630" x="8218488" y="4146550"/>
          <p14:tracePt t="53639" x="8166100" y="4156075"/>
          <p14:tracePt t="53647" x="8099425" y="4171950"/>
          <p14:tracePt t="53655" x="7945438" y="4224338"/>
          <p14:tracePt t="53663" x="7869238" y="4249738"/>
          <p14:tracePt t="53673" x="7758113" y="4283075"/>
          <p14:tracePt t="53678" x="7631113" y="4308475"/>
          <p14:tracePt t="53687" x="7494588" y="4341813"/>
          <p14:tracePt t="53696" x="7427913" y="4351338"/>
          <p14:tracePt t="53705" x="7291388" y="4384675"/>
          <p14:tracePt t="53712" x="7045325" y="4445000"/>
          <p14:tracePt t="53721" x="6900863" y="4478338"/>
          <p14:tracePt t="53728" x="6772275" y="4503738"/>
          <p14:tracePt t="53738" x="6645275" y="4538663"/>
          <p14:tracePt t="53744" x="6457950" y="4579938"/>
          <p14:tracePt t="53753" x="6288088" y="4614863"/>
          <p14:tracePt t="53760" x="6186488" y="4648200"/>
          <p14:tracePt t="53769" x="5983288" y="4691063"/>
          <p14:tracePt t="53776" x="5838825" y="4724400"/>
          <p14:tracePt t="53784" x="5702300" y="4767263"/>
          <p14:tracePt t="53792" x="5472113" y="4792663"/>
          <p14:tracePt t="53800" x="5311775" y="4818063"/>
          <p14:tracePt t="53808" x="5183188" y="4843463"/>
          <p14:tracePt t="53816" x="5081588" y="4852988"/>
          <p14:tracePt t="53824" x="4929188" y="4878388"/>
          <p14:tracePt t="53832" x="4683125" y="4903788"/>
          <p14:tracePt t="53840" x="4538663" y="4929188"/>
          <p14:tracePt t="53848" x="4359275" y="4946650"/>
          <p14:tracePt t="53856" x="4249738" y="4962525"/>
          <p14:tracePt t="53864" x="4130675" y="4987925"/>
          <p14:tracePt t="53872" x="3935413" y="5013325"/>
          <p14:tracePt t="53880" x="3790950" y="5038725"/>
          <p14:tracePt t="53889" x="3671888" y="5048250"/>
          <p14:tracePt t="53896" x="3543300" y="5073650"/>
          <p14:tracePt t="53905" x="3441700" y="5081588"/>
          <p14:tracePt t="53912" x="3382963" y="5099050"/>
          <p14:tracePt t="53921" x="3314700" y="5099050"/>
          <p14:tracePt t="53928" x="3211513" y="5106988"/>
          <p14:tracePt t="53938" x="3152775" y="5106988"/>
          <p14:tracePt t="53944" x="3109913" y="5116513"/>
          <p14:tracePt t="53952" x="3076575" y="5116513"/>
          <p14:tracePt t="53960" x="3033713" y="5124450"/>
          <p14:tracePt t="53968" x="3000375" y="5132388"/>
          <p14:tracePt t="53978" x="2982913" y="5132388"/>
          <p14:tracePt t="53987" x="2932113" y="5141913"/>
          <p14:tracePt t="53994" x="2863850" y="5141913"/>
          <p14:tracePt t="54004" x="2805113" y="5141913"/>
          <p14:tracePt t="54010" x="2762250" y="5149850"/>
          <p14:tracePt t="54018" x="2701925" y="5149850"/>
          <p14:tracePt t="54026" x="2660650" y="5157788"/>
          <p14:tracePt t="54034" x="2582863" y="5157788"/>
          <p14:tracePt t="54042" x="2498725" y="5157788"/>
          <p14:tracePt t="54050" x="2413000" y="5167313"/>
          <p14:tracePt t="54058" x="2328863" y="5183188"/>
          <p14:tracePt t="54066" x="2252663" y="5183188"/>
          <p14:tracePt t="54074" x="2184400" y="5192713"/>
          <p14:tracePt t="54082" x="2159000" y="5192713"/>
          <p14:tracePt t="54090" x="2073275" y="5192713"/>
          <p14:tracePt t="54098" x="2039938" y="5192713"/>
          <p14:tracePt t="54106" x="2005013" y="5200650"/>
          <p14:tracePt t="54114" x="1979613" y="5200650"/>
          <p14:tracePt t="54122" x="1971675" y="5200650"/>
          <p14:tracePt t="54130" x="1954213" y="5200650"/>
          <p14:tracePt t="54138" x="1946275" y="5200650"/>
          <p14:tracePt t="54154" x="1938338" y="5200650"/>
          <p14:tracePt t="54290" x="1928813" y="5200650"/>
          <p14:tracePt t="61588" x="1920875" y="5200650"/>
          <p14:tracePt t="61596" x="1903413" y="5208588"/>
          <p14:tracePt t="61604" x="1895475" y="5208588"/>
          <p14:tracePt t="61612" x="1878013" y="5218113"/>
          <p14:tracePt t="61620" x="1844675" y="5218113"/>
          <p14:tracePt t="61628" x="1835150" y="5218113"/>
          <p14:tracePt t="61637" x="1809750" y="5218113"/>
          <p14:tracePt t="61644" x="1793875" y="5218113"/>
          <p14:tracePt t="61653" x="1776413" y="5208588"/>
          <p14:tracePt t="61660" x="1758950" y="5192713"/>
          <p14:tracePt t="61668" x="1733550" y="5167313"/>
          <p14:tracePt t="61676" x="1716088" y="5141913"/>
          <p14:tracePt t="61684" x="1700213" y="5124450"/>
          <p14:tracePt t="61692" x="1690688" y="5091113"/>
          <p14:tracePt t="61700" x="1674813" y="5038725"/>
          <p14:tracePt t="61712" x="1665288" y="4997450"/>
          <p14:tracePt t="61720" x="1649413" y="4929188"/>
          <p14:tracePt t="61728" x="1622425" y="4868863"/>
          <p14:tracePt t="61736" x="1606550" y="4810125"/>
          <p14:tracePt t="61744" x="1581150" y="4759325"/>
          <p14:tracePt t="61752" x="1563688" y="4716463"/>
          <p14:tracePt t="61760" x="1546225" y="4622800"/>
          <p14:tracePt t="61768" x="1512888" y="4579938"/>
          <p14:tracePt t="61777" x="1504950" y="4529138"/>
          <p14:tracePt t="61785" x="1477963" y="4478338"/>
          <p14:tracePt t="61792" x="1452563" y="4435475"/>
          <p14:tracePt t="61801" x="1436688" y="4384675"/>
          <p14:tracePt t="61808" x="1427163" y="4359275"/>
          <p14:tracePt t="61817" x="1401763" y="4291013"/>
          <p14:tracePt t="61824" x="1385888" y="4257675"/>
          <p14:tracePt t="61833" x="1368425" y="4232275"/>
          <p14:tracePt t="61840" x="1343025" y="4206875"/>
          <p14:tracePt t="61850" x="1325563" y="4189413"/>
          <p14:tracePt t="61858" x="1308100" y="4156075"/>
          <p14:tracePt t="61867" x="1282700" y="4130675"/>
          <p14:tracePt t="61874" x="1257300" y="4087813"/>
          <p14:tracePt t="61883" x="1216025" y="4062413"/>
          <p14:tracePt t="61891" x="1198563" y="4044950"/>
          <p14:tracePt t="61898" x="1163638" y="4019550"/>
          <p14:tracePt t="61907" x="1130300" y="4011613"/>
          <p14:tracePt t="61915" x="1079500" y="3994150"/>
          <p14:tracePt t="61923" x="1019175" y="3994150"/>
          <p14:tracePt t="61930" x="977900" y="3994150"/>
          <p14:tracePt t="61939" x="866775" y="3994150"/>
          <p14:tracePt t="61946" x="815975" y="3994150"/>
          <p14:tracePt t="61954" x="773113" y="4011613"/>
          <p14:tracePt t="61962" x="722313" y="4044950"/>
          <p14:tracePt t="61970" x="696913" y="4062413"/>
          <p14:tracePt t="61978" x="663575" y="4095750"/>
          <p14:tracePt t="61987" x="620713" y="4146550"/>
          <p14:tracePt t="62152" x="620713" y="4130675"/>
          <p14:tracePt t="62160" x="620713" y="4087813"/>
          <p14:tracePt t="62169" x="636588" y="4037013"/>
          <p14:tracePt t="62176" x="636588" y="4019550"/>
          <p14:tracePt t="62185" x="646113" y="3986213"/>
          <p14:tracePt t="62192" x="646113" y="3943350"/>
          <p14:tracePt t="62200" x="646113" y="3917950"/>
          <p14:tracePt t="62208" x="646113" y="3875088"/>
          <p14:tracePt t="62216" x="646113" y="3841750"/>
          <p14:tracePt t="62224" x="646113" y="3832225"/>
          <p14:tracePt t="62232" x="646113" y="3816350"/>
          <p14:tracePt t="62240" x="646113" y="3806825"/>
          <p14:tracePt t="62248" x="646113" y="3790950"/>
          <p14:tracePt t="62256" x="646113" y="3773488"/>
          <p14:tracePt t="62264" x="646113" y="3763963"/>
          <p14:tracePt t="62272" x="646113" y="3738563"/>
          <p14:tracePt t="62280" x="646113" y="3713163"/>
          <p14:tracePt t="62288" x="646113" y="3705225"/>
          <p14:tracePt t="62296" x="646113" y="3687763"/>
          <p14:tracePt t="62304" x="654050" y="3671888"/>
          <p14:tracePt t="62312" x="654050" y="3646488"/>
          <p14:tracePt t="62320" x="654050" y="3619500"/>
          <p14:tracePt t="62328" x="663575" y="3594100"/>
          <p14:tracePt t="62337" x="663575" y="3578225"/>
          <p14:tracePt t="62344" x="663575" y="3560763"/>
          <p14:tracePt t="62352" x="663575" y="3552825"/>
          <p14:tracePt t="62360" x="663575" y="3535363"/>
          <p14:tracePt t="62368" x="663575" y="3527425"/>
          <p14:tracePt t="62385" x="663575" y="3509963"/>
          <p14:tracePt t="62392" x="663575" y="3502025"/>
          <p14:tracePt t="62403" x="654050" y="3502025"/>
          <p14:tracePt t="62410" x="654050" y="3492500"/>
          <p14:tracePt t="62420" x="654050" y="3484563"/>
          <p14:tracePt t="62427" x="654050" y="3475038"/>
          <p14:tracePt t="62443" x="646113" y="3467100"/>
          <p14:tracePt t="62458" x="646113" y="3459163"/>
          <p14:tracePt t="62474" x="646113" y="3441700"/>
          <p14:tracePt t="62483" x="646113" y="3433763"/>
          <p14:tracePt t="62498" x="646113" y="3416300"/>
          <p14:tracePt t="62506" x="646113" y="3408363"/>
          <p14:tracePt t="62524" x="636588" y="3398838"/>
          <p14:tracePt t="62530" x="636588" y="3382963"/>
          <p14:tracePt t="62554" x="636588" y="3373438"/>
          <p14:tracePt t="62562" x="628650" y="3365500"/>
          <p14:tracePt t="62586" x="628650" y="3355975"/>
          <p14:tracePt t="62602" x="628650" y="3348038"/>
          <p14:tracePt t="62610" x="628650" y="3340100"/>
          <p14:tracePt t="62635" x="628650" y="3330575"/>
          <p14:tracePt t="62642" x="628650" y="3322638"/>
          <p14:tracePt t="62667" x="628650" y="3314700"/>
          <p14:tracePt t="62686" x="628650" y="3305175"/>
          <p14:tracePt t="62701" x="628650" y="3297238"/>
          <p14:tracePt t="62813" x="628650" y="3289300"/>
          <p14:tracePt t="62845" x="628650" y="3279775"/>
          <p14:tracePt t="62877" x="628650" y="3271838"/>
          <p14:tracePt t="62885" x="628650" y="3263900"/>
          <p14:tracePt t="62900" x="628650" y="3254375"/>
          <p14:tracePt t="63338" x="628650" y="3246438"/>
          <p14:tracePt t="64360" x="620713" y="3246438"/>
          <p14:tracePt t="64382" x="611188" y="3246438"/>
          <p14:tracePt t="64400" x="603250" y="3246438"/>
          <p14:tracePt t="64417" x="603250" y="3238500"/>
          <p14:tracePt t="68309" x="603250" y="3228975"/>
          <p14:tracePt t="68315" x="603250" y="3221038"/>
          <p14:tracePt t="68324" x="603250" y="3211513"/>
          <p14:tracePt t="68348" x="603250" y="3203575"/>
          <p14:tracePt t="68356" x="603250" y="3195638"/>
          <p14:tracePt t="68827" x="611188" y="3195638"/>
          <p14:tracePt t="68834" x="611188" y="3203575"/>
          <p14:tracePt t="68859" x="611188" y="3211513"/>
          <p14:tracePt t="68875" x="611188" y="3221038"/>
          <p14:tracePt t="69663" x="620713" y="3228975"/>
          <p14:tracePt t="69673" x="628650" y="3228975"/>
          <p14:tracePt t="69681" x="636588" y="3238500"/>
          <p14:tracePt t="69688" x="636588" y="3246438"/>
          <p14:tracePt t="69698" x="646113" y="3246438"/>
          <p14:tracePt t="69714" x="654050" y="3246438"/>
          <p14:tracePt t="69720" x="654050" y="3254375"/>
          <p14:tracePt t="69766" x="663575" y="3263900"/>
          <p14:tracePt t="69855" x="671513" y="3263900"/>
          <p14:tracePt t="69870" x="679450" y="3263900"/>
          <p14:tracePt t="69904" x="688975" y="3263900"/>
          <p14:tracePt t="69911" x="696913" y="3263900"/>
          <p14:tracePt t="69927" x="704850" y="3263900"/>
          <p14:tracePt t="69937" x="714375" y="3263900"/>
          <p14:tracePt t="69942" x="714375" y="3271838"/>
          <p14:tracePt t="69958" x="722313" y="3271838"/>
          <p14:tracePt t="69974" x="730250" y="3271838"/>
          <p14:tracePt t="69982" x="739775" y="3271838"/>
          <p14:tracePt t="69992" x="739775" y="3279775"/>
          <p14:tracePt t="69999" x="755650" y="3279775"/>
          <p14:tracePt t="70008" x="765175" y="3279775"/>
          <p14:tracePt t="70017" x="765175" y="3289300"/>
          <p14:tracePt t="70033" x="773113" y="3289300"/>
          <p14:tracePt t="70040" x="781050" y="3289300"/>
          <p14:tracePt t="70065" x="790575" y="3289300"/>
          <p14:tracePt t="70072" x="798513" y="3297238"/>
          <p14:tracePt t="70089" x="808038" y="3297238"/>
          <p14:tracePt t="70097" x="808038" y="3305175"/>
          <p14:tracePt t="70105" x="815975" y="3314700"/>
          <p14:tracePt t="70113" x="823913" y="3314700"/>
          <p14:tracePt t="70128" x="833438" y="3314700"/>
          <p14:tracePt t="70136" x="833438" y="3322638"/>
          <p14:tracePt t="70145" x="841375" y="3322638"/>
          <p14:tracePt t="70153" x="849313" y="3322638"/>
          <p14:tracePt t="70160" x="849313" y="3330575"/>
          <p14:tracePt t="70306" x="858838" y="3340100"/>
          <p14:tracePt t="70322" x="858838" y="3348038"/>
          <p14:tracePt t="70330" x="866775" y="3348038"/>
          <p14:tracePt t="70338" x="866775" y="3355975"/>
          <p14:tracePt t="70371" x="874713" y="3365500"/>
          <p14:tracePt t="70378" x="884238" y="3373438"/>
          <p14:tracePt t="70390" x="892175" y="3373438"/>
          <p14:tracePt t="70406" x="900113" y="3373438"/>
          <p14:tracePt t="70415" x="900113" y="3382963"/>
          <p14:tracePt t="70423" x="909638" y="3382963"/>
          <p14:tracePt t="70430" x="909638" y="3390900"/>
          <p14:tracePt t="70447" x="917575" y="3390900"/>
          <p14:tracePt t="70455" x="935038" y="3398838"/>
          <p14:tracePt t="70471" x="952500" y="3398838"/>
          <p14:tracePt t="70478" x="977900" y="3398838"/>
          <p14:tracePt t="70487" x="985838" y="3398838"/>
          <p14:tracePt t="70494" x="1003300" y="3408363"/>
          <p14:tracePt t="70502" x="1036638" y="3408363"/>
          <p14:tracePt t="70510" x="1044575" y="3408363"/>
          <p14:tracePt t="70518" x="1069975" y="3416300"/>
          <p14:tracePt t="70526" x="1096963" y="3424238"/>
          <p14:tracePt t="70537" x="1122363" y="3433763"/>
          <p14:tracePt t="70542" x="1138238" y="3433763"/>
          <p14:tracePt t="70552" x="1163638" y="3441700"/>
          <p14:tracePt t="70558" x="1189038" y="3449638"/>
          <p14:tracePt t="70568" x="1206500" y="3459163"/>
          <p14:tracePt t="70574" x="1231900" y="3459163"/>
          <p14:tracePt t="70584" x="1257300" y="3475038"/>
          <p14:tracePt t="70592" x="1282700" y="3475038"/>
          <p14:tracePt t="70600" x="1317625" y="3492500"/>
          <p14:tracePt t="70608" x="1333500" y="3492500"/>
          <p14:tracePt t="70616" x="1360488" y="3502025"/>
          <p14:tracePt t="70624" x="1376363" y="3509963"/>
          <p14:tracePt t="70632" x="1376363" y="3517900"/>
          <p14:tracePt t="70648" x="1385888" y="3527425"/>
          <p14:tracePt t="70680" x="1385888" y="3535363"/>
          <p14:tracePt t="70688" x="1385888" y="3543300"/>
          <p14:tracePt t="70704" x="1376363" y="3552825"/>
          <p14:tracePt t="70714" x="1360488" y="3552825"/>
          <p14:tracePt t="70721" x="1343025" y="3552825"/>
          <p14:tracePt t="70728" x="1317625" y="3560763"/>
          <p14:tracePt t="70737" x="1292225" y="3560763"/>
          <p14:tracePt t="70744" x="1266825" y="3560763"/>
          <p14:tracePt t="70752" x="1231900" y="3560763"/>
          <p14:tracePt t="70760" x="1206500" y="3568700"/>
          <p14:tracePt t="70768" x="1198563" y="3568700"/>
          <p14:tracePt t="70776" x="1173163" y="3568700"/>
          <p14:tracePt t="70784" x="1155700" y="3568700"/>
          <p14:tracePt t="70792" x="1147763" y="3568700"/>
          <p14:tracePt t="70808" x="1138238" y="3568700"/>
          <p14:tracePt t="70863" x="1147763" y="3568700"/>
          <p14:tracePt t="70869" x="1173163" y="3568700"/>
          <p14:tracePt t="70878" x="1216025" y="3568700"/>
          <p14:tracePt t="70887" x="1300163" y="3568700"/>
          <p14:tracePt t="70895" x="1368425" y="3568700"/>
          <p14:tracePt t="70903" x="1427163" y="3568700"/>
          <p14:tracePt t="70911" x="1538288" y="3568700"/>
          <p14:tracePt t="70919" x="1639888" y="3568700"/>
          <p14:tracePt t="70927" x="1793875" y="3568700"/>
          <p14:tracePt t="70936" x="1920875" y="3568700"/>
          <p14:tracePt t="70943" x="2065338" y="3568700"/>
          <p14:tracePt t="70950" x="2278063" y="3568700"/>
          <p14:tracePt t="70958" x="2430463" y="3568700"/>
          <p14:tracePt t="70967" x="2625725" y="3552825"/>
          <p14:tracePt t="70974" x="2838450" y="3543300"/>
          <p14:tracePt t="70983" x="3109913" y="3527425"/>
          <p14:tracePt t="70990" x="3246438" y="3509963"/>
          <p14:tracePt t="70999" x="3305175" y="3509963"/>
          <p14:tracePt t="71006" x="3449638" y="3502025"/>
          <p14:tracePt t="71015" x="3502025" y="3502025"/>
          <p14:tracePt t="71023" x="3560763" y="3502025"/>
          <p14:tracePt t="71030" x="3636963" y="3502025"/>
          <p14:tracePt t="71039" x="3679825" y="3502025"/>
          <p14:tracePt t="71046" x="3705225" y="3502025"/>
          <p14:tracePt t="71054" x="3763963" y="3502025"/>
          <p14:tracePt t="71062" x="3867150" y="3502025"/>
          <p14:tracePt t="71070" x="3935413" y="3502025"/>
          <p14:tracePt t="71078" x="4002088" y="3502025"/>
          <p14:tracePt t="71086" x="4062413" y="3502025"/>
          <p14:tracePt t="71094" x="4138613" y="3502025"/>
          <p14:tracePt t="71102" x="4181475" y="3509963"/>
          <p14:tracePt t="71112" x="4249738" y="3509963"/>
          <p14:tracePt t="71118" x="4283075" y="3509963"/>
          <p14:tracePt t="71128" x="4316413" y="3517900"/>
          <p14:tracePt t="71138" x="4351338" y="3517900"/>
          <p14:tracePt t="71144" x="4384675" y="3527425"/>
          <p14:tracePt t="71152" x="4410075" y="3527425"/>
          <p14:tracePt t="71160" x="4435475" y="3535363"/>
          <p14:tracePt t="71169" x="4495800" y="3543300"/>
          <p14:tracePt t="71176" x="4554538" y="3552825"/>
          <p14:tracePt t="71184" x="4648200" y="3568700"/>
          <p14:tracePt t="71192" x="4708525" y="3568700"/>
          <p14:tracePt t="71200" x="4767263" y="3578225"/>
          <p14:tracePt t="71208" x="4843463" y="3586163"/>
          <p14:tracePt t="71217" x="4903788" y="3586163"/>
          <p14:tracePt t="71224" x="4997450" y="3611563"/>
          <p14:tracePt t="71232" x="5073650" y="3619500"/>
          <p14:tracePt t="71240" x="5132388" y="3619500"/>
          <p14:tracePt t="71248" x="5235575" y="3629025"/>
          <p14:tracePt t="71256" x="5302250" y="3646488"/>
          <p14:tracePt t="71264" x="5405438" y="3646488"/>
          <p14:tracePt t="71272" x="5489575" y="3646488"/>
          <p14:tracePt t="71280" x="5634038" y="3654425"/>
          <p14:tracePt t="71289" x="5676900" y="3654425"/>
          <p14:tracePt t="71296" x="5813425" y="3654425"/>
          <p14:tracePt t="71306" x="5915025" y="3654425"/>
          <p14:tracePt t="71312" x="5973763" y="3654425"/>
          <p14:tracePt t="71322" x="6102350" y="3654425"/>
          <p14:tracePt t="71328" x="6161088" y="3646488"/>
          <p14:tracePt t="71339" x="6221413" y="3629025"/>
          <p14:tracePt t="71344" x="6280150" y="3629025"/>
          <p14:tracePt t="71353" x="6348413" y="3619500"/>
          <p14:tracePt t="71360" x="6399213" y="3611563"/>
          <p14:tracePt t="71369" x="6424613" y="3611563"/>
          <p14:tracePt t="71376" x="6492875" y="3603625"/>
          <p14:tracePt t="71387" x="6526213" y="3603625"/>
          <p14:tracePt t="71392" x="6569075" y="3603625"/>
          <p14:tracePt t="71403" x="6611938" y="3603625"/>
          <p14:tracePt t="71409" x="6654800" y="3603625"/>
          <p14:tracePt t="71419" x="6696075" y="3603625"/>
          <p14:tracePt t="71424" x="6772275" y="3603625"/>
          <p14:tracePt t="71435" x="6815138" y="3603625"/>
          <p14:tracePt t="71442" x="6875463" y="3603625"/>
          <p14:tracePt t="71450" x="6934200" y="3603625"/>
          <p14:tracePt t="71458" x="6969125" y="3603625"/>
          <p14:tracePt t="71467" x="7019925" y="3611563"/>
          <p14:tracePt t="71474" x="7104063" y="3611563"/>
          <p14:tracePt t="71483" x="7164388" y="3619500"/>
          <p14:tracePt t="71490" x="7205663" y="3619500"/>
          <p14:tracePt t="71498" x="7258050" y="3629025"/>
          <p14:tracePt t="71506" x="7299325" y="3629025"/>
          <p14:tracePt t="71514" x="7342188" y="3646488"/>
          <p14:tracePt t="71522" x="7418388" y="3654425"/>
          <p14:tracePt t="71531" x="7453313" y="3662363"/>
          <p14:tracePt t="71542" x="7494588" y="3671888"/>
          <p14:tracePt t="71550" x="7537450" y="3671888"/>
          <p14:tracePt t="71558" x="7572375" y="3687763"/>
          <p14:tracePt t="71566" x="7605713" y="3697288"/>
          <p14:tracePt t="71574" x="7666038" y="3705225"/>
          <p14:tracePt t="71582" x="7724775" y="3705225"/>
          <p14:tracePt t="71590" x="7783513" y="3713163"/>
          <p14:tracePt t="71598" x="7826375" y="3722688"/>
          <p14:tracePt t="71606" x="7902575" y="3722688"/>
          <p14:tracePt t="71614" x="7945438" y="3722688"/>
          <p14:tracePt t="71622" x="8013700" y="3722688"/>
          <p14:tracePt t="71630" x="8099425" y="3722688"/>
          <p14:tracePt t="71638" x="8175625" y="3722688"/>
          <p14:tracePt t="71646" x="8243888" y="3722688"/>
          <p14:tracePt t="71654" x="8285163" y="3722688"/>
          <p14:tracePt t="71662" x="8345488" y="3722688"/>
          <p14:tracePt t="71672" x="8396288" y="3722688"/>
          <p14:tracePt t="71678" x="8480425" y="3713163"/>
          <p14:tracePt t="71688" x="8515350" y="3713163"/>
          <p14:tracePt t="71694" x="8540750" y="3713163"/>
          <p14:tracePt t="71705" x="8566150" y="3705225"/>
          <p14:tracePt t="71712" x="8591550" y="3705225"/>
          <p14:tracePt t="71723" x="8599488" y="3697288"/>
          <p14:tracePt t="71728" x="8634413" y="3697288"/>
          <p14:tracePt t="71738" x="8659813" y="3687763"/>
          <p14:tracePt t="71744" x="8685213" y="3679825"/>
          <p14:tracePt t="71753" x="8693150" y="3679825"/>
          <p14:tracePt t="71760" x="8718550" y="3671888"/>
          <p14:tracePt t="71769" x="8736013" y="3671888"/>
          <p14:tracePt t="71777" x="8761413" y="3654425"/>
          <p14:tracePt t="71784" x="8769350" y="3646488"/>
          <p14:tracePt t="71793" x="8778875" y="3636963"/>
          <p14:tracePt t="71800" x="8796338" y="3619500"/>
          <p14:tracePt t="71808" x="8812213" y="3619500"/>
          <p14:tracePt t="71817" x="8829675" y="3603625"/>
          <p14:tracePt t="71824" x="8863013" y="3578225"/>
          <p14:tracePt t="71833" x="8880475" y="3560763"/>
          <p14:tracePt t="71840" x="8905875" y="3543300"/>
          <p14:tracePt t="71848" x="8940800" y="3509963"/>
          <p14:tracePt t="71856" x="8956675" y="3492500"/>
          <p14:tracePt t="71864" x="8974138" y="3467100"/>
          <p14:tracePt t="71873" x="9007475" y="3433763"/>
          <p14:tracePt t="71880" x="9024938" y="3408363"/>
          <p14:tracePt t="71888" x="9032875" y="3390900"/>
          <p14:tracePt t="71896" x="9042400" y="3382963"/>
          <p14:tracePt t="71905" x="9058275" y="3355975"/>
          <p14:tracePt t="71912" x="9067800" y="3348038"/>
          <p14:tracePt t="71922" x="9067800" y="3340100"/>
          <p14:tracePt t="71928" x="9067800" y="3322638"/>
          <p14:tracePt t="71938" x="9067800" y="3305175"/>
          <p14:tracePt t="71952" x="9067800" y="3279775"/>
          <p14:tracePt t="71960" x="9067800" y="3271838"/>
          <p14:tracePt t="71973" x="9058275" y="3246438"/>
          <p14:tracePt t="71979" x="9042400" y="3228975"/>
          <p14:tracePt t="71988" x="9032875" y="3203575"/>
          <p14:tracePt t="71995" x="9017000" y="3178175"/>
          <p14:tracePt t="72003" x="8991600" y="3144838"/>
          <p14:tracePt t="72010" x="8956675" y="3094038"/>
          <p14:tracePt t="72019" x="8940800" y="3084513"/>
          <p14:tracePt t="72027" x="8913813" y="3059113"/>
          <p14:tracePt t="72036" x="8897938" y="3041650"/>
          <p14:tracePt t="72043" x="8880475" y="3025775"/>
          <p14:tracePt t="72055" x="8872538" y="3016250"/>
          <p14:tracePt t="72063" x="8855075" y="3000375"/>
          <p14:tracePt t="72072" x="8837613" y="3000375"/>
          <p14:tracePt t="72078" x="8821738" y="2990850"/>
          <p14:tracePt t="72086" x="8804275" y="2974975"/>
          <p14:tracePt t="72094" x="8778875" y="2965450"/>
          <p14:tracePt t="72102" x="8753475" y="2949575"/>
          <p14:tracePt t="72110" x="8728075" y="2940050"/>
          <p14:tracePt t="72118" x="8685213" y="2922588"/>
          <p14:tracePt t="72126" x="8651875" y="2906713"/>
          <p14:tracePt t="72134" x="8609013" y="2897188"/>
          <p14:tracePt t="72143" x="8532813" y="2871788"/>
          <p14:tracePt t="72151" x="8472488" y="2855913"/>
          <p14:tracePt t="72159" x="8421688" y="2846388"/>
          <p14:tracePt t="72167" x="8362950" y="2838450"/>
          <p14:tracePt t="72174" x="8277225" y="2838450"/>
          <p14:tracePt t="72183" x="8191500" y="2830513"/>
          <p14:tracePt t="72191" x="8150225" y="2830513"/>
          <p14:tracePt t="72199" x="8074025" y="2830513"/>
          <p14:tracePt t="72206" x="7962900" y="2813050"/>
          <p14:tracePt t="72214" x="7894638" y="2813050"/>
          <p14:tracePt t="72222" x="7800975" y="2813050"/>
          <p14:tracePt t="72230" x="7732713" y="2813050"/>
          <p14:tracePt t="72239" x="7673975" y="2813050"/>
          <p14:tracePt t="72248" x="7623175" y="2813050"/>
          <p14:tracePt t="72258" x="7562850" y="2813050"/>
          <p14:tracePt t="72269" x="7461250" y="2813050"/>
          <p14:tracePt t="72276" x="7402513" y="2813050"/>
          <p14:tracePt t="72284" x="7342188" y="2805113"/>
          <p14:tracePt t="72292" x="7215188" y="2805113"/>
          <p14:tracePt t="72300" x="7164388" y="2805113"/>
          <p14:tracePt t="72308" x="7104063" y="2805113"/>
          <p14:tracePt t="72316" x="6977063" y="2805113"/>
          <p14:tracePt t="72324" x="6875463" y="2805113"/>
          <p14:tracePt t="72332" x="6807200" y="2805113"/>
          <p14:tracePt t="72340" x="6696075" y="2805113"/>
          <p14:tracePt t="72348" x="6611938" y="2805113"/>
          <p14:tracePt t="72356" x="6577013" y="2805113"/>
          <p14:tracePt t="72364" x="6442075" y="2805113"/>
          <p14:tracePt t="72372" x="6356350" y="2805113"/>
          <p14:tracePt t="72380" x="6272213" y="2795588"/>
          <p14:tracePt t="72388" x="6169025" y="2795588"/>
          <p14:tracePt t="72396" x="6067425" y="2795588"/>
          <p14:tracePt t="72404" x="5932488" y="2795588"/>
          <p14:tracePt t="72412" x="5821363" y="2795588"/>
          <p14:tracePt t="72421" x="5745163" y="2795588"/>
          <p14:tracePt t="72428" x="5600700" y="2805113"/>
          <p14:tracePt t="72438" x="5472113" y="2820988"/>
          <p14:tracePt t="72444" x="5337175" y="2820988"/>
          <p14:tracePt t="72453" x="5208588" y="2838450"/>
          <p14:tracePt t="72460" x="5106988" y="2855913"/>
          <p14:tracePt t="72469" x="4929188" y="2863850"/>
          <p14:tracePt t="72476" x="4802188" y="2881313"/>
          <p14:tracePt t="72485" x="4691063" y="2889250"/>
          <p14:tracePt t="72492" x="4605338" y="2897188"/>
          <p14:tracePt t="72502" x="4546600" y="2906713"/>
          <p14:tracePt t="72508" x="4452938" y="2922588"/>
          <p14:tracePt t="72518" x="4341813" y="2932113"/>
          <p14:tracePt t="72524" x="4283075" y="2940050"/>
          <p14:tracePt t="72538" x="4181475" y="2957513"/>
          <p14:tracePt t="72544" x="4105275" y="2965450"/>
          <p14:tracePt t="72554" x="4062413" y="2974975"/>
          <p14:tracePt t="72562" x="3986213" y="2982913"/>
          <p14:tracePt t="72570" x="3917950" y="2990850"/>
          <p14:tracePt t="72578" x="3857625" y="2990850"/>
          <p14:tracePt t="72586" x="3816350" y="3000375"/>
          <p14:tracePt t="72594" x="3738563" y="3000375"/>
          <p14:tracePt t="72602" x="3722688" y="3000375"/>
          <p14:tracePt t="72610" x="3679825" y="3000375"/>
          <p14:tracePt t="72618" x="3629025" y="3000375"/>
          <p14:tracePt t="72626" x="3560763" y="3000375"/>
          <p14:tracePt t="72634" x="3527425" y="3000375"/>
          <p14:tracePt t="72642" x="3517900" y="3000375"/>
          <p14:tracePt t="72650" x="3492500" y="3000375"/>
          <p14:tracePt t="72658" x="3467100" y="3000375"/>
          <p14:tracePt t="72666" x="3424238" y="2990850"/>
          <p14:tracePt t="72674" x="3390900" y="2982913"/>
          <p14:tracePt t="72683" x="3355975" y="2982913"/>
          <p14:tracePt t="72690" x="3330575" y="2982913"/>
          <p14:tracePt t="72699" x="3297238" y="2974975"/>
          <p14:tracePt t="72706" x="3221038" y="2949575"/>
          <p14:tracePt t="72715" x="3203575" y="2940050"/>
          <p14:tracePt t="72722" x="3160713" y="2932113"/>
          <p14:tracePt t="72731" x="3076575" y="2922588"/>
          <p14:tracePt t="72739" x="3033713" y="2914650"/>
          <p14:tracePt t="72747" x="2982913" y="2906713"/>
          <p14:tracePt t="72756" x="2881313" y="2881313"/>
          <p14:tracePt t="72763" x="2820988" y="2871788"/>
          <p14:tracePt t="72772" x="2719388" y="2863850"/>
          <p14:tracePt t="72778" x="2651125" y="2846388"/>
          <p14:tracePt t="72787" x="2549525" y="2838450"/>
          <p14:tracePt t="72794" x="2473325" y="2830513"/>
          <p14:tracePt t="72806" x="2405063" y="2830513"/>
          <p14:tracePt t="72811" x="2319338" y="2830513"/>
          <p14:tracePt t="72822" x="2268538" y="2820988"/>
          <p14:tracePt t="72829" x="2174875" y="2820988"/>
          <p14:tracePt t="72836" x="2116138" y="2813050"/>
          <p14:tracePt t="72844" x="2055813" y="2813050"/>
          <p14:tracePt t="72853" x="1997075" y="2813050"/>
          <p14:tracePt t="72861" x="1911350" y="2795588"/>
          <p14:tracePt t="72869" x="1852613" y="2795588"/>
          <p14:tracePt t="72877" x="1809750" y="2795588"/>
          <p14:tracePt t="72885" x="1741488" y="2795588"/>
          <p14:tracePt t="72893" x="1639888" y="2795588"/>
          <p14:tracePt t="72901" x="1597025" y="2795588"/>
          <p14:tracePt t="72908" x="1520825" y="2795588"/>
          <p14:tracePt t="72917" x="1427163" y="2795588"/>
          <p14:tracePt t="72924" x="1350963" y="2805113"/>
          <p14:tracePt t="72933" x="1292225" y="2805113"/>
          <p14:tracePt t="72940" x="1241425" y="2805113"/>
          <p14:tracePt t="72948" x="1181100" y="2805113"/>
          <p14:tracePt t="72956" x="1096963" y="2805113"/>
          <p14:tracePt t="72967" x="1054100" y="2805113"/>
          <p14:tracePt t="72972" x="1028700" y="2805113"/>
          <p14:tracePt t="72981" x="993775" y="2805113"/>
          <p14:tracePt t="72989" x="960438" y="2805113"/>
          <p14:tracePt t="72997" x="917575" y="2805113"/>
          <p14:tracePt t="73005" x="892175" y="2805113"/>
          <p14:tracePt t="73013" x="858838" y="2813050"/>
          <p14:tracePt t="73023" x="823913" y="2813050"/>
          <p14:tracePt t="73029" x="790575" y="2813050"/>
          <p14:tracePt t="73037" x="755650" y="2820988"/>
          <p14:tracePt t="73049" x="714375" y="2820988"/>
          <p14:tracePt t="73056" x="646113" y="2820988"/>
          <p14:tracePt t="73065" x="611188" y="2830513"/>
          <p14:tracePt t="73073" x="585788" y="2830513"/>
          <p14:tracePt t="73083" x="560388" y="2830513"/>
          <p14:tracePt t="73089" x="534988" y="2830513"/>
          <p14:tracePt t="73098" x="509588" y="2838450"/>
          <p14:tracePt t="73105" x="501650" y="2838450"/>
          <p14:tracePt t="73115" x="484188" y="2838450"/>
          <p14:tracePt t="73123" x="466725" y="2838450"/>
          <p14:tracePt t="73215" x="466725" y="2846388"/>
          <p14:tracePt t="73224" x="466725" y="2855913"/>
          <p14:tracePt t="73231" x="466725" y="2871788"/>
          <p14:tracePt t="73242" x="458788" y="2897188"/>
          <p14:tracePt t="73247" x="458788" y="2914650"/>
          <p14:tracePt t="73257" x="458788" y="2949575"/>
          <p14:tracePt t="73263" x="450850" y="2965450"/>
          <p14:tracePt t="73272" x="450850" y="2990850"/>
          <p14:tracePt t="73282" x="450850" y="3000375"/>
          <p14:tracePt t="73290" x="441325" y="3016250"/>
          <p14:tracePt t="73298" x="441325" y="3033713"/>
          <p14:tracePt t="73306" x="441325" y="3051175"/>
          <p14:tracePt t="73314" x="441325" y="3067050"/>
          <p14:tracePt t="73322" x="441325" y="3084513"/>
          <p14:tracePt t="73330" x="441325" y="3119438"/>
          <p14:tracePt t="73339" x="441325" y="3144838"/>
          <p14:tracePt t="73346" x="441325" y="3170238"/>
          <p14:tracePt t="73356" x="441325" y="3195638"/>
          <p14:tracePt t="73362" x="441325" y="3221038"/>
          <p14:tracePt t="73372" x="441325" y="3254375"/>
          <p14:tracePt t="73378" x="441325" y="3279775"/>
          <p14:tracePt t="73389" x="441325" y="3314700"/>
          <p14:tracePt t="73397" x="441325" y="3348038"/>
          <p14:tracePt t="73405" x="441325" y="3382963"/>
          <p14:tracePt t="73412" x="433388" y="3398838"/>
          <p14:tracePt t="73421" x="433388" y="3424238"/>
          <p14:tracePt t="73428" x="433388" y="3449638"/>
          <p14:tracePt t="73437" x="433388" y="3459163"/>
          <p14:tracePt t="73444" x="433388" y="3484563"/>
          <p14:tracePt t="73453" x="433388" y="3502025"/>
          <p14:tracePt t="73460" x="433388" y="3509963"/>
          <p14:tracePt t="73469" x="433388" y="3527425"/>
          <p14:tracePt t="73477" x="433388" y="3535363"/>
          <p14:tracePt t="73489" x="433388" y="3543300"/>
          <p14:tracePt t="73497" x="433388" y="3552825"/>
          <p14:tracePt t="73505" x="433388" y="3560763"/>
          <p14:tracePt t="73521" x="433388" y="3568700"/>
          <p14:tracePt t="73536" x="433388" y="3578225"/>
          <p14:tracePt t="73600" x="433388" y="3594100"/>
          <p14:tracePt t="73616" x="425450" y="3603625"/>
          <p14:tracePt t="73642" x="425450" y="3619500"/>
          <p14:tracePt t="73648" x="425450" y="3629025"/>
          <p14:tracePt t="73664" x="425450" y="3636963"/>
          <p14:tracePt t="73674" x="425450" y="3646488"/>
          <p14:tracePt t="73680" x="425450" y="3654425"/>
          <p14:tracePt t="73690" x="425450" y="3671888"/>
          <p14:tracePt t="73698" x="425450" y="3679825"/>
          <p14:tracePt t="73706" x="415925" y="3705225"/>
          <p14:tracePt t="73714" x="390525" y="3730625"/>
          <p14:tracePt t="73722" x="357188" y="3790950"/>
          <p14:tracePt t="73730" x="331788" y="3832225"/>
          <p14:tracePt t="73738" x="296863" y="3883025"/>
          <p14:tracePt t="73746" x="296863" y="3892550"/>
          <p14:tracePt t="73892" x="288925" y="3892550"/>
          <p14:tracePt t="73898" x="280988" y="3892550"/>
          <p14:tracePt t="73906" x="271463" y="3883025"/>
          <p14:tracePt t="73922" x="271463" y="3875088"/>
          <p14:tracePt t="73940" x="263525" y="3875088"/>
          <p14:tracePt t="73948" x="263525" y="3867150"/>
          <p14:tracePt t="73957" x="255588" y="3867150"/>
          <p14:tracePt t="73964" x="255588" y="3857625"/>
          <p14:tracePt t="73972" x="255588" y="3849688"/>
          <p14:tracePt t="73980" x="246063" y="3832225"/>
          <p14:tracePt t="74009" x="246063" y="3824288"/>
          <p14:tracePt t="74025" x="246063" y="3816350"/>
          <p14:tracePt t="74033" x="246063" y="3806825"/>
          <p14:tracePt t="74049" x="246063" y="3798888"/>
          <p14:tracePt t="74125" x="255588" y="3798888"/>
          <p14:tracePt t="80243" x="246063" y="3798888"/>
          <p14:tracePt t="80259" x="238125" y="3798888"/>
          <p14:tracePt t="80346" x="230188" y="3798888"/>
          <p14:tracePt t="80354" x="220663" y="3798888"/>
          <p14:tracePt t="80362" x="203200" y="3806825"/>
          <p14:tracePt t="80370" x="177800" y="3806825"/>
          <p14:tracePt t="80378" x="161925" y="3806825"/>
          <p14:tracePt t="80387" x="144463" y="3806825"/>
          <p14:tracePt t="80396" x="111125" y="3806825"/>
          <p14:tracePt t="80403" x="93663" y="3806825"/>
          <p14:tracePt t="80412" x="68263" y="3806825"/>
          <p14:tracePt t="80418" x="42863" y="3816350"/>
          <p14:tracePt t="80436" x="33338" y="3816350"/>
          <p14:tracePt t="80460" x="33338" y="3824288"/>
          <p14:tracePt t="80484" x="25400" y="3832225"/>
          <p14:tracePt t="80492" x="25400" y="3857625"/>
          <p14:tracePt t="80501" x="17463" y="3900488"/>
          <p14:tracePt t="80508" x="7938" y="3976688"/>
          <p14:tracePt t="80516" x="0" y="4019550"/>
          <p14:tracePt t="80588" x="17463" y="4257675"/>
          <p14:tracePt t="80596" x="33338" y="4275138"/>
          <p14:tracePt t="80604" x="42863" y="4291013"/>
          <p14:tracePt t="80612" x="42863" y="4300538"/>
          <p14:tracePt t="80620" x="50800" y="4300538"/>
          <p14:tracePt t="80628" x="58738" y="4308475"/>
          <p14:tracePt t="80637" x="68263" y="4316413"/>
          <p14:tracePt t="80646" x="76200" y="4325938"/>
          <p14:tracePt t="80652" x="101600" y="4341813"/>
          <p14:tracePt t="80660" x="111125" y="4351338"/>
          <p14:tracePt t="80668" x="119063" y="4368800"/>
          <p14:tracePt t="80678" x="136525" y="4368800"/>
          <p14:tracePt t="80694" x="144463" y="4376738"/>
          <p14:tracePt t="80710" x="152400" y="4384675"/>
          <p14:tracePt t="80718" x="161925" y="4384675"/>
          <p14:tracePt t="80726" x="169863" y="4394200"/>
          <p14:tracePt t="80734" x="195263" y="4394200"/>
          <p14:tracePt t="80742" x="220663" y="4394200"/>
          <p14:tracePt t="80750" x="280988" y="4394200"/>
          <p14:tracePt t="80758" x="339725" y="4394200"/>
          <p14:tracePt t="80766" x="400050" y="4394200"/>
          <p14:tracePt t="80774" x="458788" y="4384675"/>
          <p14:tracePt t="80782" x="501650" y="4376738"/>
          <p14:tracePt t="80790" x="534988" y="4376738"/>
          <p14:tracePt t="80798" x="560388" y="4368800"/>
          <p14:tracePt t="80806" x="569913" y="4368800"/>
          <p14:tracePt t="80814" x="577850" y="4368800"/>
          <p14:tracePt t="80826" x="585788" y="4368800"/>
          <p14:tracePt t="80834" x="595313" y="4368800"/>
          <p14:tracePt t="80842" x="595313" y="4376738"/>
          <p14:tracePt t="80850" x="611188" y="4384675"/>
          <p14:tracePt t="80858" x="620713" y="4402138"/>
          <p14:tracePt t="80866" x="636588" y="4419600"/>
          <p14:tracePt t="80874" x="646113" y="4435475"/>
          <p14:tracePt t="80882" x="671513" y="4460875"/>
          <p14:tracePt t="80890" x="696913" y="4470400"/>
          <p14:tracePt t="80898" x="722313" y="4478338"/>
          <p14:tracePt t="80906" x="739775" y="4495800"/>
          <p14:tracePt t="80914" x="739775" y="4503738"/>
          <p14:tracePt t="80923" x="755650" y="4513263"/>
          <p14:tracePt t="80930" x="765175" y="4513263"/>
          <p14:tracePt t="80939" x="765175" y="4521200"/>
          <p14:tracePt t="80946" x="773113" y="4529138"/>
          <p14:tracePt t="80956" x="781050" y="4538663"/>
          <p14:tracePt t="80962" x="790575" y="4538663"/>
          <p14:tracePt t="80972" x="798513" y="4538663"/>
          <p14:tracePt t="80978" x="808038" y="4546600"/>
          <p14:tracePt t="80988" x="833438" y="4546600"/>
          <p14:tracePt t="80994" x="841375" y="4546600"/>
          <p14:tracePt t="81004" x="849313" y="4554538"/>
          <p14:tracePt t="81012" x="866775" y="4554538"/>
          <p14:tracePt t="81021" x="892175" y="4564063"/>
          <p14:tracePt t="81032" x="900113" y="4564063"/>
          <p14:tracePt t="81040" x="917575" y="4564063"/>
          <p14:tracePt t="81048" x="935038" y="4564063"/>
          <p14:tracePt t="81056" x="942975" y="4572000"/>
          <p14:tracePt t="81064" x="960438" y="4572000"/>
          <p14:tracePt t="81072" x="968375" y="4572000"/>
          <p14:tracePt t="81080" x="993775" y="4579938"/>
          <p14:tracePt t="81088" x="1019175" y="4579938"/>
          <p14:tracePt t="81096" x="1044575" y="4579938"/>
          <p14:tracePt t="81104" x="1054100" y="4579938"/>
          <p14:tracePt t="81112" x="1079500" y="4579938"/>
          <p14:tracePt t="81121" x="1096963" y="4579938"/>
          <p14:tracePt t="81128" x="1122363" y="4579938"/>
          <p14:tracePt t="81136" x="1147763" y="4579938"/>
          <p14:tracePt t="81144" x="1173163" y="4579938"/>
          <p14:tracePt t="81153" x="1181100" y="4579938"/>
          <p14:tracePt t="81160" x="1206500" y="4579938"/>
          <p14:tracePt t="81168" x="1216025" y="4579938"/>
          <p14:tracePt t="81176" x="1241425" y="4579938"/>
          <p14:tracePt t="81187" x="1274763" y="4579938"/>
          <p14:tracePt t="81192" x="1300163" y="4579938"/>
          <p14:tracePt t="81201" x="1325563" y="4579938"/>
          <p14:tracePt t="81208" x="1350963" y="4579938"/>
          <p14:tracePt t="81216" x="1376363" y="4579938"/>
          <p14:tracePt t="81224" x="1401763" y="4579938"/>
          <p14:tracePt t="81232" x="1436688" y="4579938"/>
          <p14:tracePt t="81240" x="1470025" y="4579938"/>
          <p14:tracePt t="81248" x="1504950" y="4579938"/>
          <p14:tracePt t="81256" x="1555750" y="4572000"/>
          <p14:tracePt t="81266" x="1581150" y="4572000"/>
          <p14:tracePt t="81272" x="1614488" y="4572000"/>
          <p14:tracePt t="81282" x="1657350" y="4564063"/>
          <p14:tracePt t="81290" x="1682750" y="4564063"/>
          <p14:tracePt t="81298" x="1716088" y="4554538"/>
          <p14:tracePt t="81306" x="1751013" y="4554538"/>
          <p14:tracePt t="81314" x="1776413" y="4554538"/>
          <p14:tracePt t="81322" x="1793875" y="4554538"/>
          <p14:tracePt t="81330" x="1819275" y="4554538"/>
          <p14:tracePt t="81338" x="1844675" y="4546600"/>
          <p14:tracePt t="81346" x="1878013" y="4546600"/>
          <p14:tracePt t="81355" x="1903413" y="4546600"/>
          <p14:tracePt t="81362" x="1946275" y="4546600"/>
          <p14:tracePt t="81372" x="1989138" y="4546600"/>
          <p14:tracePt t="81378" x="2039938" y="4546600"/>
          <p14:tracePt t="81386" x="2082800" y="4546600"/>
          <p14:tracePt t="81394" x="2124075" y="4546600"/>
          <p14:tracePt t="81402" x="2159000" y="4546600"/>
          <p14:tracePt t="81410" x="2209800" y="4546600"/>
          <p14:tracePt t="81418" x="2252663" y="4546600"/>
          <p14:tracePt t="81426" x="2311400" y="4546600"/>
          <p14:tracePt t="81434" x="2371725" y="4546600"/>
          <p14:tracePt t="81442" x="2422525" y="4546600"/>
          <p14:tracePt t="81450" x="2516188" y="4546600"/>
          <p14:tracePt t="81458" x="2574925" y="4546600"/>
          <p14:tracePt t="81467" x="2617788" y="4546600"/>
          <p14:tracePt t="81474" x="2701925" y="4546600"/>
          <p14:tracePt t="81482" x="2752725" y="4546600"/>
          <p14:tracePt t="81490" x="2805113" y="4546600"/>
          <p14:tracePt t="81498" x="2846388" y="4546600"/>
          <p14:tracePt t="81506" x="2889250" y="4546600"/>
          <p14:tracePt t="81514" x="2932113" y="4546600"/>
          <p14:tracePt t="81522" x="2965450" y="4546600"/>
          <p14:tracePt t="81532" x="3008313" y="4546600"/>
          <p14:tracePt t="81542" x="3033713" y="4546600"/>
          <p14:tracePt t="81554" x="3084513" y="4546600"/>
          <p14:tracePt t="81560" x="3094038" y="4538663"/>
          <p14:tracePt t="81576" x="3101975" y="4538663"/>
          <p14:tracePt t="81584" x="3109913" y="4538663"/>
          <p14:tracePt t="81636" x="3109913" y="4529138"/>
          <p14:tracePt t="81660" x="3109913" y="4521200"/>
          <p14:tracePt t="81669" x="3109913" y="4503738"/>
          <p14:tracePt t="81680" x="3109913" y="4495800"/>
          <p14:tracePt t="81688" x="3109913" y="4478338"/>
          <p14:tracePt t="81696" x="3109913" y="4460875"/>
          <p14:tracePt t="81712" x="3109913" y="4445000"/>
          <p14:tracePt t="81721" x="3109913" y="4427538"/>
          <p14:tracePt t="81728" x="3101975" y="4419600"/>
          <p14:tracePt t="81736" x="3101975" y="4402138"/>
          <p14:tracePt t="81744" x="3094038" y="4394200"/>
          <p14:tracePt t="81760" x="3094038" y="4384675"/>
          <p14:tracePt t="81788" x="3094038" y="4376738"/>
          <p14:tracePt t="81855" x="3101975" y="4376738"/>
          <p14:tracePt t="81863" x="3135313" y="4376738"/>
          <p14:tracePt t="81872" x="3170238" y="4376738"/>
          <p14:tracePt t="81878" x="3211513" y="4376738"/>
          <p14:tracePt t="81888" x="3271838" y="4376738"/>
          <p14:tracePt t="81895" x="3340100" y="4376738"/>
          <p14:tracePt t="81904" x="3459163" y="4376738"/>
          <p14:tracePt t="81910" x="3484563" y="4384675"/>
          <p14:tracePt t="81919" x="3603625" y="4384675"/>
          <p14:tracePt t="81927" x="3671888" y="4384675"/>
          <p14:tracePt t="81936" x="3730625" y="4384675"/>
          <p14:tracePt t="81943" x="3816350" y="4402138"/>
          <p14:tracePt t="81951" x="3943350" y="4402138"/>
          <p14:tracePt t="81959" x="4044950" y="4402138"/>
          <p14:tracePt t="81967" x="4130675" y="4402138"/>
          <p14:tracePt t="81975" x="4224338" y="4402138"/>
          <p14:tracePt t="81983" x="4394200" y="4402138"/>
          <p14:tracePt t="81990" x="4486275" y="4402138"/>
          <p14:tracePt t="81999" x="4579938" y="4402138"/>
          <p14:tracePt t="82007" x="4665663" y="4402138"/>
          <p14:tracePt t="82015" x="4767263" y="4402138"/>
          <p14:tracePt t="82023" x="4852988" y="4402138"/>
          <p14:tracePt t="82030" x="4911725" y="4402138"/>
          <p14:tracePt t="82038" x="5005388" y="4402138"/>
          <p14:tracePt t="82046" x="5064125" y="4394200"/>
          <p14:tracePt t="82054" x="5099050" y="4394200"/>
          <p14:tracePt t="82062" x="5183188" y="4394200"/>
          <p14:tracePt t="82070" x="5243513" y="4394200"/>
          <p14:tracePt t="82080" x="5302250" y="4394200"/>
          <p14:tracePt t="82087" x="5362575" y="4394200"/>
          <p14:tracePt t="82096" x="5421313" y="4394200"/>
          <p14:tracePt t="82102" x="5481638" y="4384675"/>
          <p14:tracePt t="82112" x="5507038" y="4384675"/>
          <p14:tracePt t="82121" x="5549900" y="4376738"/>
          <p14:tracePt t="82128" x="5608638" y="4368800"/>
          <p14:tracePt t="82137" x="5659438" y="4368800"/>
          <p14:tracePt t="82144" x="5684838" y="4359275"/>
          <p14:tracePt t="82152" x="5710238" y="4359275"/>
          <p14:tracePt t="82160" x="5735638" y="4359275"/>
          <p14:tracePt t="82168" x="5761038" y="4359275"/>
          <p14:tracePt t="82176" x="5770563" y="4359275"/>
          <p14:tracePt t="82185" x="5788025" y="4351338"/>
          <p14:tracePt t="82192" x="5795963" y="4351338"/>
          <p14:tracePt t="82208" x="5803900" y="4351338"/>
          <p14:tracePt t="82216" x="5813425" y="4351338"/>
          <p14:tracePt t="82224" x="5821363" y="4351338"/>
          <p14:tracePt t="82232" x="5838825" y="4351338"/>
          <p14:tracePt t="82240" x="5854700" y="4351338"/>
          <p14:tracePt t="82248" x="5872163" y="4351338"/>
          <p14:tracePt t="82256" x="5897563" y="4351338"/>
          <p14:tracePt t="82264" x="5915025" y="4351338"/>
          <p14:tracePt t="82272" x="5940425" y="4351338"/>
          <p14:tracePt t="82280" x="5957888" y="4351338"/>
          <p14:tracePt t="82288" x="5973763" y="4351338"/>
          <p14:tracePt t="82296" x="5983288" y="4351338"/>
          <p14:tracePt t="82304" x="5999163" y="4351338"/>
          <p14:tracePt t="82320" x="6008688" y="4351338"/>
          <p14:tracePt t="82328" x="6016625" y="4351338"/>
          <p14:tracePt t="82337" x="6034088" y="4351338"/>
          <p14:tracePt t="82344" x="6049963" y="4351338"/>
          <p14:tracePt t="82352" x="6059488" y="4351338"/>
          <p14:tracePt t="82360" x="6084888" y="4351338"/>
          <p14:tracePt t="82370" x="6102350" y="4351338"/>
          <p14:tracePt t="82376" x="6118225" y="4359275"/>
          <p14:tracePt t="82387" x="6143625" y="4359275"/>
          <p14:tracePt t="82397" x="6169025" y="4359275"/>
          <p14:tracePt t="82407" x="6186488" y="4359275"/>
          <p14:tracePt t="82415" x="6221413" y="4359275"/>
          <p14:tracePt t="82423" x="6246813" y="4359275"/>
          <p14:tracePt t="82431" x="6288088" y="4359275"/>
          <p14:tracePt t="82440" x="6356350" y="4359275"/>
          <p14:tracePt t="82447" x="6399213" y="4359275"/>
          <p14:tracePt t="82456" x="6450013" y="4359275"/>
          <p14:tracePt t="82463" x="6492875" y="4359275"/>
          <p14:tracePt t="82473" x="6518275" y="4359275"/>
          <p14:tracePt t="82479" x="6561138" y="4359275"/>
          <p14:tracePt t="82487" x="6594475" y="4359275"/>
          <p14:tracePt t="82494" x="6627813" y="4359275"/>
          <p14:tracePt t="82503" x="6670675" y="4359275"/>
          <p14:tracePt t="82511" x="6705600" y="4359275"/>
          <p14:tracePt t="82520" x="6746875" y="4351338"/>
          <p14:tracePt t="82527" x="6807200" y="4351338"/>
          <p14:tracePt t="82534" x="6840538" y="4351338"/>
          <p14:tracePt t="82543" x="6858000" y="4351338"/>
          <p14:tracePt t="82550" x="6891338" y="4351338"/>
          <p14:tracePt t="82558" x="6916738" y="4351338"/>
          <p14:tracePt t="82566" x="6934200" y="4351338"/>
          <p14:tracePt t="82574" x="6959600" y="4351338"/>
          <p14:tracePt t="82582" x="6977063" y="4351338"/>
          <p14:tracePt t="82590" x="6994525" y="4351338"/>
          <p14:tracePt t="82598" x="7019925" y="4351338"/>
          <p14:tracePt t="82606" x="7045325" y="4351338"/>
          <p14:tracePt t="82614" x="7061200" y="4341813"/>
          <p14:tracePt t="82622" x="7088188" y="4341813"/>
          <p14:tracePt t="82630" x="7113588" y="4341813"/>
          <p14:tracePt t="82638" x="7121525" y="4341813"/>
          <p14:tracePt t="82648" x="7146925" y="4341813"/>
          <p14:tracePt t="82654" x="7164388" y="4341813"/>
          <p14:tracePt t="82664" x="7180263" y="4341813"/>
          <p14:tracePt t="82670" x="7205663" y="4341813"/>
          <p14:tracePt t="82680" x="7240588" y="4341813"/>
          <p14:tracePt t="82688" x="7265988" y="4341813"/>
          <p14:tracePt t="82696" x="7299325" y="4341813"/>
          <p14:tracePt t="82704" x="7334250" y="4341813"/>
          <p14:tracePt t="82712" x="7367588" y="4341813"/>
          <p14:tracePt t="82720" x="7410450" y="4341813"/>
          <p14:tracePt t="82728" x="7427913" y="4341813"/>
          <p14:tracePt t="82737" x="7461250" y="4341813"/>
          <p14:tracePt t="82744" x="7504113" y="4341813"/>
          <p14:tracePt t="82753" x="7537450" y="4341813"/>
          <p14:tracePt t="82772" x="7623175" y="4341813"/>
          <p14:tracePt t="82780" x="7681913" y="4341813"/>
          <p14:tracePt t="82788" x="7742238" y="4333875"/>
          <p14:tracePt t="82796" x="7793038" y="4333875"/>
          <p14:tracePt t="82804" x="7826375" y="4325938"/>
          <p14:tracePt t="82812" x="7886700" y="4325938"/>
          <p14:tracePt t="82821" x="7945438" y="4316413"/>
          <p14:tracePt t="82828" x="7980363" y="4316413"/>
          <p14:tracePt t="82837" x="8005763" y="4308475"/>
          <p14:tracePt t="82844" x="8021638" y="4308475"/>
          <p14:tracePt t="82852" x="8031163" y="4308475"/>
          <p14:tracePt t="82860" x="8039100" y="4308475"/>
          <p14:tracePt t="82872" x="8047038" y="4308475"/>
          <p14:tracePt t="82880" x="8074025" y="4308475"/>
          <p14:tracePt t="82888" x="8089900" y="4308475"/>
          <p14:tracePt t="82896" x="8107363" y="4308475"/>
          <p14:tracePt t="82908" x="8115300" y="4308475"/>
          <p14:tracePt t="82916" x="8124825" y="4308475"/>
          <p14:tracePt t="82924" x="8132763" y="4308475"/>
          <p14:tracePt t="82940" x="8140700" y="4308475"/>
          <p14:tracePt t="82950" x="8150225" y="4308475"/>
          <p14:tracePt t="82966" x="8158163" y="4308475"/>
          <p14:tracePt t="82974" x="8166100" y="4308475"/>
          <p14:tracePt t="82982" x="8175625" y="4308475"/>
          <p14:tracePt t="82998" x="8201025" y="4308475"/>
          <p14:tracePt t="83007" x="8208963" y="4316413"/>
          <p14:tracePt t="83014" x="8226425" y="4316413"/>
          <p14:tracePt t="83022" x="8243888" y="4325938"/>
          <p14:tracePt t="83030" x="8259763" y="4325938"/>
          <p14:tracePt t="83040" x="8269288" y="4325938"/>
          <p14:tracePt t="83047" x="8277225" y="4333875"/>
          <p14:tracePt t="83057" x="8285163" y="4333875"/>
          <p14:tracePt t="83063" x="8310563" y="4333875"/>
          <p14:tracePt t="83073" x="8335963" y="4341813"/>
          <p14:tracePt t="83079" x="8378825" y="4341813"/>
          <p14:tracePt t="83088" x="8404225" y="4341813"/>
          <p14:tracePt t="83095" x="8429625" y="4341813"/>
          <p14:tracePt t="83103" x="8447088" y="4341813"/>
          <p14:tracePt t="83111" x="8464550" y="4333875"/>
          <p14:tracePt t="83119" x="8472488" y="4325938"/>
          <p14:tracePt t="83127" x="8489950" y="4325938"/>
          <p14:tracePt t="83167" x="8489950" y="4316413"/>
          <p14:tracePt t="83182" x="8489950" y="4283075"/>
          <p14:tracePt t="83190" x="8489950" y="4257675"/>
          <p14:tracePt t="83198" x="8489950" y="4197350"/>
          <p14:tracePt t="83208" x="8489950" y="4130675"/>
          <p14:tracePt t="83214" x="8489950" y="4070350"/>
          <p14:tracePt t="83224" x="8455025" y="4002088"/>
          <p14:tracePt t="83230" x="8421688" y="3943350"/>
          <p14:tracePt t="83240" x="8396288" y="3892550"/>
          <p14:tracePt t="83246" x="8345488" y="3841750"/>
          <p14:tracePt t="83256" x="8259763" y="3748088"/>
          <p14:tracePt t="83264" x="8183563" y="3671888"/>
          <p14:tracePt t="83273" x="8140700" y="3619500"/>
          <p14:tracePt t="83280" x="8031163" y="3535363"/>
          <p14:tracePt t="83289" x="7912100" y="3467100"/>
          <p14:tracePt t="83297" x="7810500" y="3408363"/>
          <p14:tracePt t="83305" x="7639050" y="3340100"/>
          <p14:tracePt t="83312" x="7486650" y="3271838"/>
          <p14:tracePt t="83322" x="7283450" y="3221038"/>
          <p14:tracePt t="83328" x="6977063" y="3170238"/>
          <p14:tracePt t="83337" x="6696075" y="3135313"/>
          <p14:tracePt t="83345" x="6518275" y="3119438"/>
          <p14:tracePt t="83353" x="6338888" y="3119438"/>
          <p14:tracePt t="83361" x="6229350" y="3127375"/>
          <p14:tracePt t="83369" x="5940425" y="3186113"/>
          <p14:tracePt t="83377" x="5838825" y="3203575"/>
          <p14:tracePt t="83386" x="5565775" y="3297238"/>
          <p14:tracePt t="83393" x="5446713" y="3330575"/>
          <p14:tracePt t="83401" x="5175250" y="3408363"/>
          <p14:tracePt t="83409" x="5022850" y="3459163"/>
          <p14:tracePt t="83423" x="4708525" y="3543300"/>
          <p14:tracePt t="83428" x="4579938" y="3586163"/>
          <p14:tracePt t="83436" x="4460875" y="3619500"/>
          <p14:tracePt t="83444" x="4257675" y="3654425"/>
          <p14:tracePt t="83451" x="4197350" y="3654425"/>
          <p14:tracePt t="83460" x="4070350" y="3654425"/>
          <p14:tracePt t="83468" x="3917950" y="3654425"/>
          <p14:tracePt t="83476" x="3798888" y="3629025"/>
          <p14:tracePt t="83484" x="3654425" y="3568700"/>
          <p14:tracePt t="83494" x="3517900" y="3509963"/>
          <p14:tracePt t="83500" x="3382963" y="3408363"/>
          <p14:tracePt t="83510" x="3322638" y="3355975"/>
          <p14:tracePt t="83516" x="3228975" y="3263900"/>
          <p14:tracePt t="83526" x="3135313" y="3135313"/>
          <p14:tracePt t="83532" x="3051175" y="3033713"/>
          <p14:tracePt t="83542" x="2957513" y="2906713"/>
          <p14:tracePt t="83548" x="2855913" y="2787650"/>
          <p14:tracePt t="83558" x="2787650" y="2693988"/>
          <p14:tracePt t="83566" x="2719388" y="2608263"/>
          <p14:tracePt t="83574" x="2668588" y="2557463"/>
          <p14:tracePt t="83582" x="2600325" y="2481263"/>
          <p14:tracePt t="83590" x="2557463" y="2430463"/>
          <p14:tracePt t="83598" x="2516188" y="2379663"/>
          <p14:tracePt t="83606" x="2489200" y="2362200"/>
          <p14:tracePt t="83614" x="2463800" y="2336800"/>
          <p14:tracePt t="83627" x="2447925" y="2319338"/>
          <p14:tracePt t="83635" x="2438400" y="2319338"/>
          <p14:tracePt t="83643" x="2430463" y="2311400"/>
          <p14:tracePt t="83651" x="2422525" y="2311400"/>
          <p14:tracePt t="83667" x="2413000" y="2311400"/>
          <p14:tracePt t="83674" x="2405063" y="2311400"/>
          <p14:tracePt t="83688" x="2397125" y="2311400"/>
          <p14:tracePt t="83690" x="2379663" y="2311400"/>
          <p14:tracePt t="83698" x="2362200" y="2311400"/>
          <p14:tracePt t="83706" x="2344738" y="2311400"/>
          <p14:tracePt t="83714" x="2328863" y="2319338"/>
          <p14:tracePt t="83722" x="2303463" y="2328863"/>
          <p14:tracePt t="83730" x="2268538" y="2336800"/>
          <p14:tracePt t="83738" x="2209800" y="2354263"/>
          <p14:tracePt t="83747" x="2174875" y="2362200"/>
          <p14:tracePt t="83754" x="2149475" y="2371725"/>
          <p14:tracePt t="83763" x="2141538" y="2379663"/>
          <p14:tracePt t="83771" x="2116138" y="2379663"/>
          <p14:tracePt t="83787" x="2098675" y="2387600"/>
          <p14:tracePt t="83796" x="2082800" y="2397125"/>
          <p14:tracePt t="83802" x="2065338" y="2397125"/>
          <p14:tracePt t="83812" x="2047875" y="2397125"/>
          <p14:tracePt t="83818" x="2022475" y="2405063"/>
          <p14:tracePt t="83828" x="2005013" y="2405063"/>
          <p14:tracePt t="83836" x="1971675" y="2413000"/>
          <p14:tracePt t="83844" x="1946275" y="2413000"/>
          <p14:tracePt t="83853" x="1920875" y="2413000"/>
          <p14:tracePt t="83860" x="1870075" y="2413000"/>
          <p14:tracePt t="83868" x="1809750" y="2387600"/>
          <p14:tracePt t="83876" x="1751013" y="2371725"/>
          <p14:tracePt t="83884" x="1674813" y="2354263"/>
          <p14:tracePt t="83892" x="1614488" y="2336800"/>
          <p14:tracePt t="83900" x="1555750" y="2319338"/>
          <p14:tracePt t="83908" x="1452563" y="2286000"/>
          <p14:tracePt t="83916" x="1376363" y="2278063"/>
          <p14:tracePt t="83924" x="1317625" y="2252663"/>
          <p14:tracePt t="83932" x="1241425" y="2243138"/>
          <p14:tracePt t="83940" x="1198563" y="2235200"/>
          <p14:tracePt t="83948" x="1163638" y="2227263"/>
          <p14:tracePt t="83956" x="1147763" y="2227263"/>
          <p14:tracePt t="83964" x="1138238" y="2227263"/>
          <p14:tracePt t="83996" x="1147763" y="2227263"/>
          <p14:tracePt t="84004" x="1181100" y="2227263"/>
          <p14:tracePt t="84012" x="1292225" y="2235200"/>
          <p14:tracePt t="84020" x="1452563" y="2252663"/>
          <p14:tracePt t="84028" x="1622425" y="2260600"/>
          <p14:tracePt t="84037" x="1801813" y="2260600"/>
          <p14:tracePt t="84044" x="2116138" y="2260600"/>
          <p14:tracePt t="84052" x="2379663" y="2260600"/>
          <p14:tracePt t="84060" x="2668588" y="2260600"/>
          <p14:tracePt t="84068" x="2813050" y="2260600"/>
          <p14:tracePt t="84076" x="3109913" y="2278063"/>
          <p14:tracePt t="84087" x="3228975" y="2286000"/>
          <p14:tracePt t="84095" x="3297238" y="2286000"/>
          <p14:tracePt t="84103" x="3322638" y="2293938"/>
          <p14:tracePt t="84110" x="3340100" y="2303463"/>
          <p14:tracePt t="84214" x="3340100" y="2311400"/>
          <p14:tracePt t="84222" x="3340100" y="2319338"/>
          <p14:tracePt t="84230" x="3330575" y="2336800"/>
          <p14:tracePt t="84238" x="3314700" y="2362200"/>
          <p14:tracePt t="84246" x="3305175" y="2387600"/>
          <p14:tracePt t="84254" x="3289300" y="2422525"/>
          <p14:tracePt t="84262" x="3246438" y="2481263"/>
          <p14:tracePt t="84272" x="3211513" y="2549525"/>
          <p14:tracePt t="84278" x="3186113" y="2582863"/>
          <p14:tracePt t="84288" x="3144838" y="2676525"/>
          <p14:tracePt t="84296" x="3094038" y="2736850"/>
          <p14:tracePt t="84306" x="3008313" y="2855913"/>
          <p14:tracePt t="84313" x="2940050" y="2949575"/>
          <p14:tracePt t="84321" x="2897188" y="3016250"/>
          <p14:tracePt t="84327" x="2805113" y="3109913"/>
          <p14:tracePt t="84334" x="2719388" y="3186113"/>
          <p14:tracePt t="84342" x="2668588" y="3228975"/>
          <p14:tracePt t="84352" x="2574925" y="3297238"/>
          <p14:tracePt t="84360" x="2524125" y="3340100"/>
          <p14:tracePt t="84368" x="2422525" y="3398838"/>
          <p14:tracePt t="84376" x="2328863" y="3433763"/>
          <p14:tracePt t="84385" x="2268538" y="3459163"/>
          <p14:tracePt t="84392" x="2149475" y="3492500"/>
          <p14:tracePt t="84400" x="2065338" y="3517900"/>
          <p14:tracePt t="84408" x="1954213" y="3527425"/>
          <p14:tracePt t="84416" x="1835150" y="3560763"/>
          <p14:tracePt t="84424" x="1690688" y="3578225"/>
          <p14:tracePt t="84432" x="1563688" y="3594100"/>
          <p14:tracePt t="84440" x="1427163" y="3611563"/>
          <p14:tracePt t="84448" x="1308100" y="3611563"/>
          <p14:tracePt t="84456" x="1223963" y="3611563"/>
          <p14:tracePt t="84464" x="1138238" y="3611563"/>
          <p14:tracePt t="84472" x="1054100" y="3611563"/>
          <p14:tracePt t="84480" x="993775" y="3594100"/>
          <p14:tracePt t="84488" x="960438" y="3578225"/>
          <p14:tracePt t="84496" x="925513" y="3560763"/>
          <p14:tracePt t="84504" x="874713" y="3543300"/>
          <p14:tracePt t="84512" x="858838" y="3527425"/>
          <p14:tracePt t="84520" x="841375" y="3509963"/>
          <p14:tracePt t="84539" x="833438" y="3502025"/>
          <p14:tracePt t="84544" x="823913" y="3492500"/>
          <p14:tracePt t="84568" x="823913" y="3484563"/>
          <p14:tracePt t="84576" x="815975" y="3475038"/>
          <p14:tracePt t="84626" x="815975" y="3467100"/>
          <p14:tracePt t="84642" x="815975" y="3459163"/>
          <p14:tracePt t="84649" x="815975" y="3449638"/>
          <p14:tracePt t="84666" x="815975" y="3433763"/>
          <p14:tracePt t="84674" x="815975" y="3416300"/>
          <p14:tracePt t="84688" x="815975" y="3408363"/>
          <p14:tracePt t="84690" x="823913" y="3382963"/>
          <p14:tracePt t="84698" x="823913" y="3365500"/>
          <p14:tracePt t="84706" x="823913" y="3355975"/>
          <p14:tracePt t="84714" x="823913" y="3340100"/>
          <p14:tracePt t="84722" x="833438" y="3330575"/>
          <p14:tracePt t="84730" x="833438" y="3314700"/>
          <p14:tracePt t="84738" x="833438" y="3305175"/>
          <p14:tracePt t="84746" x="841375" y="3305175"/>
          <p14:tracePt t="84754" x="841375" y="3297238"/>
          <p14:tracePt t="84762" x="841375" y="3289300"/>
          <p14:tracePt t="84771" x="841375" y="3279775"/>
          <p14:tracePt t="85084" x="858838" y="3279775"/>
          <p14:tracePt t="85093" x="884238" y="3279775"/>
          <p14:tracePt t="85101" x="925513" y="3279775"/>
          <p14:tracePt t="85108" x="968375" y="3279775"/>
          <p14:tracePt t="85116" x="1112838" y="3279775"/>
          <p14:tracePt t="85124" x="1266825" y="3297238"/>
          <p14:tracePt t="85132" x="1393825" y="3297238"/>
          <p14:tracePt t="85140" x="1657350" y="3314700"/>
          <p14:tracePt t="85148" x="1809750" y="3322638"/>
          <p14:tracePt t="85161" x="2065338" y="3322638"/>
          <p14:tracePt t="85169" x="2293938" y="3322638"/>
          <p14:tracePt t="85177" x="2455863" y="3322638"/>
          <p14:tracePt t="85185" x="2608263" y="3322638"/>
          <p14:tracePt t="85193" x="2719388" y="3322638"/>
          <p14:tracePt t="85206" x="2820988" y="3322638"/>
          <p14:tracePt t="85213" x="2871788" y="3322638"/>
          <p14:tracePt t="85222" x="2949575" y="3322638"/>
          <p14:tracePt t="85231" x="2974975" y="3322638"/>
          <p14:tracePt t="85239" x="2990850" y="3330575"/>
          <p14:tracePt t="85247" x="3000375" y="3330575"/>
          <p14:tracePt t="85311" x="3008313" y="3330575"/>
          <p14:tracePt t="85336" x="3008313" y="3340100"/>
          <p14:tracePt t="85367" x="3016250" y="3340100"/>
          <p14:tracePt t="85375" x="3025775" y="3340100"/>
          <p14:tracePt t="85383" x="3033713" y="3340100"/>
          <p14:tracePt t="85391" x="3041650" y="3340100"/>
          <p14:tracePt t="85398" x="3051175" y="3340100"/>
          <p14:tracePt t="85481" x="3051175" y="3348038"/>
          <p14:tracePt t="85487" x="3067050" y="3365500"/>
          <p14:tracePt t="85497" x="3084513" y="3382963"/>
          <p14:tracePt t="85503" x="3101975" y="3408363"/>
          <p14:tracePt t="85513" x="3127375" y="3433763"/>
          <p14:tracePt t="85521" x="3178175" y="3502025"/>
          <p14:tracePt t="85529" x="3221038" y="3560763"/>
          <p14:tracePt t="85537" x="3271838" y="3629025"/>
          <p14:tracePt t="85546" x="3355975" y="3705225"/>
          <p14:tracePt t="85552" x="3424238" y="3790950"/>
          <p14:tracePt t="85560" x="3492500" y="3875088"/>
          <p14:tracePt t="85568" x="3586163" y="3986213"/>
          <p14:tracePt t="85576" x="3671888" y="4095750"/>
          <p14:tracePt t="85585" x="3781425" y="4214813"/>
          <p14:tracePt t="85592" x="3892550" y="4368800"/>
          <p14:tracePt t="85600" x="4019550" y="4521200"/>
          <p14:tracePt t="85608" x="4130675" y="4673600"/>
          <p14:tracePt t="85616" x="4197350" y="4775200"/>
          <p14:tracePt t="85624" x="4291013" y="4937125"/>
          <p14:tracePt t="85637" x="4376738" y="5056188"/>
          <p14:tracePt t="85644" x="4402138" y="5116513"/>
          <p14:tracePt t="85652" x="4478338" y="5218113"/>
          <p14:tracePt t="85660" x="4546600" y="5337175"/>
          <p14:tracePt t="85671" x="4630738" y="5456238"/>
          <p14:tracePt t="85676" x="4733925" y="5565775"/>
          <p14:tracePt t="85684" x="4802188" y="5634038"/>
          <p14:tracePt t="85692" x="4997450" y="5813425"/>
          <p14:tracePt t="85700" x="5056188" y="5854700"/>
          <p14:tracePt t="85708" x="5243513" y="5973763"/>
          <p14:tracePt t="85716" x="5319713" y="6024563"/>
          <p14:tracePt t="85724" x="5380038" y="6049963"/>
          <p14:tracePt t="85732" x="5405438" y="6067425"/>
          <p14:tracePt t="85740" x="5413375" y="6076950"/>
          <p14:tracePt t="85748" x="5421313" y="6084888"/>
          <p14:tracePt t="85767" x="5430838" y="6084888"/>
          <p14:tracePt t="85806" x="5421313" y="6102350"/>
          <p14:tracePt t="85814" x="5421313" y="6110288"/>
          <p14:tracePt t="85822" x="5413375" y="6118225"/>
          <p14:tracePt t="85830" x="5395913" y="6127750"/>
          <p14:tracePt t="85839" x="5345113" y="6135688"/>
          <p14:tracePt t="85846" x="5311775" y="6143625"/>
          <p14:tracePt t="85854" x="5235575" y="6169025"/>
          <p14:tracePt t="85862" x="5157788" y="6203950"/>
          <p14:tracePt t="86047" x="5157788" y="6178550"/>
          <p14:tracePt t="86057" x="5157788" y="6153150"/>
          <p14:tracePt t="86065" x="5149850" y="6135688"/>
          <p14:tracePt t="86074" x="5141913" y="6118225"/>
          <p14:tracePt t="86085" x="5124450" y="6110288"/>
          <p14:tracePt t="86093" x="5099050" y="6102350"/>
          <p14:tracePt t="86101" x="5073650" y="6076950"/>
          <p14:tracePt t="86109" x="5048250" y="6049963"/>
          <p14:tracePt t="86118" x="5022850" y="6024563"/>
          <p14:tracePt t="86125" x="5005388" y="5991225"/>
          <p14:tracePt t="86132" x="4979988" y="5940425"/>
          <p14:tracePt t="86140" x="4954588" y="5864225"/>
          <p14:tracePt t="86148" x="4946650" y="5803900"/>
          <p14:tracePt t="86156" x="4946650" y="5735638"/>
          <p14:tracePt t="86164" x="4937125" y="5702300"/>
          <p14:tracePt t="86172" x="4929188" y="5694363"/>
          <p14:tracePt t="86180" x="4929188" y="5676900"/>
          <p14:tracePt t="86189" x="4929188" y="5668963"/>
          <p14:tracePt t="86197" x="4929188" y="5659438"/>
          <p14:tracePt t="86213" x="4919663" y="5651500"/>
          <p14:tracePt t="86221" x="4919663" y="5641975"/>
          <p14:tracePt t="86228" x="4911725" y="5641975"/>
          <p14:tracePt t="86237" x="4911725" y="5634038"/>
          <p14:tracePt t="86244" x="4903788" y="5634038"/>
          <p14:tracePt t="86253" x="4903788" y="5626100"/>
          <p14:tracePt t="86260" x="4903788" y="5616575"/>
          <p14:tracePt t="86269" x="4894263" y="5616575"/>
          <p14:tracePt t="86278" x="4894263" y="5608638"/>
          <p14:tracePt t="86284" x="4886325" y="5600700"/>
          <p14:tracePt t="86292" x="4886325" y="5591175"/>
          <p14:tracePt t="86319" x="4886325" y="5583238"/>
          <p14:tracePt t="86584" x="4886325" y="5565775"/>
          <p14:tracePt t="86594" x="4886325" y="5549900"/>
          <p14:tracePt t="86604" x="4886325" y="5532438"/>
          <p14:tracePt t="86610" x="4886325" y="5524500"/>
          <p14:tracePt t="86620" x="4886325" y="5514975"/>
          <p14:tracePt t="86626" x="4886325" y="5507038"/>
          <p14:tracePt t="86644" x="4878388" y="5507038"/>
          <p14:tracePt t="86652" x="4852988" y="5507038"/>
          <p14:tracePt t="86660" x="4818063" y="5532438"/>
          <p14:tracePt t="86669" x="4767263" y="5575300"/>
          <p14:tracePt t="86677" x="4716463" y="5591175"/>
          <p14:tracePt t="86817" x="4724400" y="5575300"/>
          <p14:tracePt t="86825" x="4733925" y="5549900"/>
          <p14:tracePt t="86833" x="4759325" y="5514975"/>
          <p14:tracePt t="86841" x="4767263" y="5507038"/>
          <p14:tracePt t="86849" x="4775200" y="5489575"/>
          <p14:tracePt t="86859" x="4784725" y="5472113"/>
          <p14:tracePt t="86871" x="4784725" y="5464175"/>
          <p14:tracePt t="86876" x="4784725" y="5446713"/>
          <p14:tracePt t="86883" x="4792663" y="5430838"/>
          <p14:tracePt t="86889" x="4792663" y="5421313"/>
          <p14:tracePt t="86898" x="4792663" y="5413375"/>
          <p14:tracePt t="86906" x="4792663" y="5395913"/>
          <p14:tracePt t="86915" x="4792663" y="5387975"/>
          <p14:tracePt t="86922" x="4792663" y="5380038"/>
          <p14:tracePt t="86930" x="4792663" y="5370513"/>
          <p14:tracePt t="86947" x="4802188" y="5362575"/>
          <p14:tracePt t="86962" x="4810125" y="5353050"/>
          <p14:tracePt t="86978" x="4810125" y="5345113"/>
          <p14:tracePt t="87027" x="4818063" y="5345113"/>
          <p14:tracePt t="87188" x="4818063" y="5337175"/>
          <p14:tracePt t="89950" x="4810125" y="5337175"/>
          <p14:tracePt t="89960" x="4802188" y="5337175"/>
          <p14:tracePt t="89976" x="4784725" y="5337175"/>
          <p14:tracePt t="89985" x="4767263" y="5337175"/>
          <p14:tracePt t="90000" x="4749800" y="5337175"/>
          <p14:tracePt t="90008" x="4741863" y="5345113"/>
          <p14:tracePt t="90017" x="4724400" y="5345113"/>
          <p14:tracePt t="90024" x="4716463" y="5345113"/>
          <p14:tracePt t="90033" x="4708525" y="5345113"/>
          <p14:tracePt t="90040" x="4699000" y="5353050"/>
          <p14:tracePt t="90049" x="4683125" y="5353050"/>
          <p14:tracePt t="90056" x="4673600" y="5353050"/>
          <p14:tracePt t="90065" x="4665663" y="5353050"/>
          <p14:tracePt t="90072" x="4657725" y="5362575"/>
          <p14:tracePt t="90089" x="4640263" y="5362575"/>
          <p14:tracePt t="90097" x="4630738" y="5380038"/>
          <p14:tracePt t="90106" x="4630738" y="5387975"/>
          <p14:tracePt t="90113" x="4622800" y="5395913"/>
          <p14:tracePt t="90122" x="4605338" y="5421313"/>
          <p14:tracePt t="90128" x="4597400" y="5472113"/>
          <p14:tracePt t="90136" x="4572000" y="5514975"/>
          <p14:tracePt t="90144" x="4572000" y="5540375"/>
          <p14:tracePt t="90402" x="4546600" y="5549900"/>
          <p14:tracePt t="90410" x="4529138" y="5557838"/>
          <p14:tracePt t="90418" x="4521200" y="5557838"/>
          <p14:tracePt t="90426" x="4513263" y="5565775"/>
          <p14:tracePt t="90434" x="4503738" y="5565775"/>
          <p14:tracePt t="90442" x="4495800" y="5565775"/>
          <p14:tracePt t="90450" x="4486275" y="5565775"/>
          <p14:tracePt t="90458" x="4478338" y="5565775"/>
          <p14:tracePt t="90466" x="4470400" y="5565775"/>
          <p14:tracePt t="90474" x="4452938" y="5565775"/>
          <p14:tracePt t="90487" x="4427538" y="5557838"/>
          <p14:tracePt t="90494" x="4402138" y="5549900"/>
          <p14:tracePt t="90503" x="4384675" y="5532438"/>
          <p14:tracePt t="90510" x="4368800" y="5507038"/>
          <p14:tracePt t="90521" x="4359275" y="5489575"/>
          <p14:tracePt t="90527" x="4341813" y="5472113"/>
          <p14:tracePt t="90537" x="4333875" y="5464175"/>
          <p14:tracePt t="90543" x="4308475" y="5446713"/>
          <p14:tracePt t="90553" x="4291013" y="5430838"/>
          <p14:tracePt t="90561" x="4265613" y="5413375"/>
          <p14:tracePt t="90568" x="4232275" y="5387975"/>
          <p14:tracePt t="90576" x="4164013" y="5337175"/>
          <p14:tracePt t="90584" x="4087813" y="5276850"/>
          <p14:tracePt t="90592" x="4037013" y="5260975"/>
          <p14:tracePt t="90600" x="3908425" y="5226050"/>
          <p14:tracePt t="90608" x="3756025" y="5149850"/>
          <p14:tracePt t="90616" x="3611563" y="5056188"/>
          <p14:tracePt t="90624" x="3509963" y="4997450"/>
          <p14:tracePt t="90632" x="3246438" y="4843463"/>
          <p14:tracePt t="90640" x="3101975" y="4767263"/>
          <p14:tracePt t="90648" x="2881313" y="4640263"/>
          <p14:tracePt t="90656" x="2805113" y="4597400"/>
          <p14:tracePt t="90664" x="2592388" y="4513263"/>
          <p14:tracePt t="90672" x="2498725" y="4495800"/>
          <p14:tracePt t="90879" x="2541588" y="4486275"/>
          <p14:tracePt t="90889" x="2566988" y="4470400"/>
          <p14:tracePt t="90895" x="2574925" y="4460875"/>
          <p14:tracePt t="90903" x="2574925" y="4445000"/>
          <p14:tracePt t="90910" x="2557463" y="4410075"/>
          <p14:tracePt t="90919" x="2541588" y="4410075"/>
          <p14:tracePt t="90927" x="2498725" y="4460875"/>
          <p14:tracePt t="90936" x="2473325" y="4470400"/>
          <p14:tracePt t="90943" x="2447925" y="4503738"/>
          <p14:tracePt t="90951" x="2405063" y="4554538"/>
          <p14:tracePt t="90959" x="2371725" y="4579938"/>
          <p14:tracePt t="90967" x="2293938" y="4622800"/>
          <p14:tracePt t="90975" x="2217738" y="4665663"/>
          <p14:tracePt t="90983" x="2141538" y="4699000"/>
          <p14:tracePt t="90991" x="2098675" y="4716463"/>
          <p14:tracePt t="90999" x="2047875" y="4733925"/>
          <p14:tracePt t="91006" x="2022475" y="4749800"/>
          <p14:tracePt t="91014" x="1997075" y="4767263"/>
          <p14:tracePt t="91022" x="1989138" y="4775200"/>
          <p14:tracePt t="91030" x="1979613" y="4784725"/>
          <p14:tracePt t="91038" x="1971675" y="4784725"/>
          <p14:tracePt t="91054" x="1963738" y="4784725"/>
          <p14:tracePt t="91353" x="1971675" y="4784725"/>
          <p14:tracePt t="91361" x="1989138" y="4784725"/>
          <p14:tracePt t="91369" x="2005013" y="4784725"/>
          <p14:tracePt t="91379" x="2030413" y="4775200"/>
          <p14:tracePt t="91385" x="2055813" y="4775200"/>
          <p14:tracePt t="91395" x="2090738" y="4775200"/>
          <p14:tracePt t="91403" x="2124075" y="4767263"/>
          <p14:tracePt t="91410" x="2149475" y="4767263"/>
          <p14:tracePt t="91419" x="2200275" y="4767263"/>
          <p14:tracePt t="91427" x="2268538" y="4767263"/>
          <p14:tracePt t="91436" x="2328863" y="4767263"/>
          <p14:tracePt t="91442" x="2430463" y="4759325"/>
          <p14:tracePt t="91451" x="2498725" y="4759325"/>
          <p14:tracePt t="91459" x="2557463" y="4759325"/>
          <p14:tracePt t="91467" x="2608263" y="4775200"/>
          <p14:tracePt t="91474" x="2625725" y="4802188"/>
          <p14:tracePt t="91483" x="2625725" y="4852988"/>
          <p14:tracePt t="91491" x="2625725" y="4911725"/>
          <p14:tracePt t="91628" x="2600325" y="4860925"/>
          <p14:tracePt t="91634" x="2582863" y="4802188"/>
          <p14:tracePt t="91644" x="2574925" y="4741863"/>
          <p14:tracePt t="91650" x="2566988" y="4648200"/>
          <p14:tracePt t="91660" x="2566988" y="4622800"/>
          <p14:tracePt t="91666" x="2566988" y="4546600"/>
          <p14:tracePt t="91676" x="2566988" y="4470400"/>
          <p14:tracePt t="91682" x="2574925" y="4452938"/>
          <p14:tracePt t="91693" x="2574925" y="4435475"/>
          <p14:tracePt t="91700" x="2574925" y="4419600"/>
          <p14:tracePt t="91709" x="2574925" y="4410075"/>
          <p14:tracePt t="91716" x="2574925" y="4402138"/>
          <p14:tracePt t="91725" x="2574925" y="4394200"/>
          <p14:tracePt t="91777" x="2582863" y="4394200"/>
          <p14:tracePt t="91785" x="2600325" y="4394200"/>
          <p14:tracePt t="91792" x="2617788" y="4394200"/>
          <p14:tracePt t="91800" x="2651125" y="4394200"/>
          <p14:tracePt t="91808" x="2686050" y="4394200"/>
          <p14:tracePt t="91822" x="2727325" y="4394200"/>
          <p14:tracePt t="91828" x="2744788" y="4394200"/>
          <p14:tracePt t="91836" x="2805113" y="4394200"/>
          <p14:tracePt t="91845" x="2846388" y="4394200"/>
          <p14:tracePt t="91853" x="2881313" y="4394200"/>
          <p14:tracePt t="91861" x="2897188" y="4394200"/>
          <p14:tracePt t="91869" x="2914650" y="4394200"/>
          <p14:tracePt t="91877" x="2922588" y="4402138"/>
          <p14:tracePt t="91901" x="2932113" y="4402138"/>
          <p14:tracePt t="91999" x="2940050" y="4402138"/>
          <p14:tracePt t="92007" x="2940050" y="4394200"/>
          <p14:tracePt t="92015" x="2949575" y="4394200"/>
          <p14:tracePt t="92023" x="2965450" y="4376738"/>
          <p14:tracePt t="92031" x="2982913" y="4368800"/>
          <p14:tracePt t="92039" x="3000375" y="4359275"/>
          <p14:tracePt t="92047" x="3008313" y="4351338"/>
          <p14:tracePt t="92056" x="3025775" y="4351338"/>
          <p14:tracePt t="92064" x="3051175" y="4341813"/>
          <p14:tracePt t="92073" x="3067050" y="4333875"/>
          <p14:tracePt t="92080" x="3094038" y="4333875"/>
          <p14:tracePt t="92086" x="3135313" y="4325938"/>
          <p14:tracePt t="92095" x="3211513" y="4325938"/>
          <p14:tracePt t="92103" x="3279775" y="4316413"/>
          <p14:tracePt t="92111" x="3340100" y="4308475"/>
          <p14:tracePt t="92119" x="3484563" y="4308475"/>
          <p14:tracePt t="92127" x="3619500" y="4300538"/>
          <p14:tracePt t="92136" x="3781425" y="4275138"/>
          <p14:tracePt t="92142" x="3925888" y="4257675"/>
          <p14:tracePt t="92151" x="4138613" y="4249738"/>
          <p14:tracePt t="92159" x="4308475" y="4224338"/>
          <p14:tracePt t="92167" x="4605338" y="4189413"/>
          <p14:tracePt t="92174" x="4716463" y="4181475"/>
          <p14:tracePt t="92183" x="4919663" y="4164013"/>
          <p14:tracePt t="92191" x="4987925" y="4156075"/>
          <p14:tracePt t="92198" x="5132388" y="4138613"/>
          <p14:tracePt t="92206" x="5260975" y="4121150"/>
          <p14:tracePt t="92214" x="5370513" y="4105275"/>
          <p14:tracePt t="92224" x="5464175" y="4095750"/>
          <p14:tracePt t="92232" x="5532438" y="4087813"/>
          <p14:tracePt t="92240" x="5634038" y="4070350"/>
          <p14:tracePt t="92248" x="5710238" y="4062413"/>
          <p14:tracePt t="92256" x="5795963" y="4062413"/>
          <p14:tracePt t="92264" x="5854700" y="4052888"/>
          <p14:tracePt t="92272" x="5983288" y="4052888"/>
          <p14:tracePt t="92280" x="6076950" y="4044950"/>
          <p14:tracePt t="92288" x="6169025" y="4027488"/>
          <p14:tracePt t="92296" x="6221413" y="4027488"/>
          <p14:tracePt t="92305" x="6348413" y="4027488"/>
          <p14:tracePt t="92312" x="6467475" y="4027488"/>
          <p14:tracePt t="92320" x="6535738" y="4027488"/>
          <p14:tracePt t="92328" x="6662738" y="4027488"/>
          <p14:tracePt t="92337" x="6746875" y="4027488"/>
          <p14:tracePt t="92344" x="6815138" y="4027488"/>
          <p14:tracePt t="92352" x="6900863" y="4027488"/>
          <p14:tracePt t="92360" x="6959600" y="4027488"/>
          <p14:tracePt t="92368" x="7002463" y="4027488"/>
          <p14:tracePt t="92376" x="7045325" y="4027488"/>
          <p14:tracePt t="92384" x="7096125" y="4027488"/>
          <p14:tracePt t="92392" x="7113588" y="4027488"/>
          <p14:tracePt t="92400" x="7138988" y="4027488"/>
          <p14:tracePt t="92408" x="7164388" y="4019550"/>
          <p14:tracePt t="92416" x="7172325" y="4019550"/>
          <p14:tracePt t="92424" x="7189788" y="4011613"/>
          <p14:tracePt t="92432" x="7215188" y="4002088"/>
          <p14:tracePt t="92440" x="7232650" y="3994150"/>
          <p14:tracePt t="92448" x="7248525" y="3986213"/>
          <p14:tracePt t="92456" x="7273925" y="3986213"/>
          <p14:tracePt t="92464" x="7299325" y="3976688"/>
          <p14:tracePt t="92472" x="7334250" y="3968750"/>
          <p14:tracePt t="92480" x="7359650" y="3960813"/>
          <p14:tracePt t="92490" x="7392988" y="3951288"/>
          <p14:tracePt t="92496" x="7453313" y="3943350"/>
          <p14:tracePt t="92506" x="7478713" y="3935413"/>
          <p14:tracePt t="92512" x="7504113" y="3925888"/>
          <p14:tracePt t="92522" x="7529513" y="3917950"/>
          <p14:tracePt t="92539" x="7537450" y="3917950"/>
          <p14:tracePt t="92547" x="7546975" y="3917950"/>
          <p14:tracePt t="92571" x="7554913" y="3908425"/>
          <p14:tracePt t="92586" x="7572375" y="3900488"/>
          <p14:tracePt t="92594" x="7572375" y="3892550"/>
          <p14:tracePt t="92603" x="7580313" y="3892550"/>
          <p14:tracePt t="92610" x="7605713" y="3883025"/>
          <p14:tracePt t="92618" x="7613650" y="3883025"/>
          <p14:tracePt t="92626" x="7639050" y="3875088"/>
          <p14:tracePt t="92634" x="7648575" y="3875088"/>
          <p14:tracePt t="92642" x="7666038" y="3867150"/>
          <p14:tracePt t="92650" x="7681913" y="3867150"/>
          <p14:tracePt t="92658" x="7699375" y="3857625"/>
          <p14:tracePt t="92666" x="7716838" y="3849688"/>
          <p14:tracePt t="92674" x="7724775" y="3849688"/>
          <p14:tracePt t="92682" x="7742238" y="3841750"/>
          <p14:tracePt t="92698" x="7750175" y="3841750"/>
          <p14:tracePt t="92706" x="7758113" y="3841750"/>
          <p14:tracePt t="92715" x="7767638" y="3841750"/>
          <p14:tracePt t="92722" x="7775575" y="3832225"/>
          <p14:tracePt t="92730" x="7783513" y="3832225"/>
          <p14:tracePt t="92739" x="7793038" y="3832225"/>
          <p14:tracePt t="92747" x="7793038" y="3824288"/>
          <p14:tracePt t="92755" x="7800975" y="3824288"/>
          <p14:tracePt t="92779" x="7810500" y="3824288"/>
          <p14:tracePt t="92808" x="7810500" y="3816350"/>
          <p14:tracePt t="92816" x="7818438" y="3816350"/>
          <p14:tracePt t="92824" x="7818438" y="3806825"/>
          <p14:tracePt t="92832" x="7826375" y="3806825"/>
          <p14:tracePt t="92840" x="7826375" y="3798888"/>
          <p14:tracePt t="92848" x="7835900" y="3798888"/>
          <p14:tracePt t="92856" x="7835900" y="3790950"/>
          <p14:tracePt t="92864" x="7843838" y="3781425"/>
          <p14:tracePt t="92872" x="7851775" y="3781425"/>
          <p14:tracePt t="92888" x="7851775" y="3773488"/>
          <p14:tracePt t="92897" x="7851775" y="3763963"/>
          <p14:tracePt t="92912" x="7861300" y="3763963"/>
          <p14:tracePt t="92981" x="7861300" y="3756025"/>
          <p14:tracePt t="93031" x="7861300" y="3748088"/>
          <p14:tracePt t="93110" x="7861300" y="3738563"/>
          <p14:tracePt t="93166" x="7861300" y="3730625"/>
          <p14:tracePt t="93215" x="7861300" y="3722688"/>
          <p14:tracePt t="93223" x="7851775" y="3722688"/>
          <p14:tracePt t="93271" x="7843838" y="3722688"/>
          <p14:tracePt t="93311" x="7835900" y="3722688"/>
          <p14:tracePt t="93320" x="7835900" y="3713163"/>
          <p14:tracePt t="93376" x="7835900" y="3705225"/>
          <p14:tracePt t="93762" x="7826375" y="3705225"/>
          <p14:tracePt t="93770" x="7826375" y="3697288"/>
          <p14:tracePt t="93802" x="7818438" y="3697288"/>
          <p14:tracePt t="94497" x="7800975" y="3697288"/>
          <p14:tracePt t="94505" x="7793038" y="3687763"/>
          <p14:tracePt t="94513" x="7775575" y="3679825"/>
          <p14:tracePt t="94521" x="7750175" y="3679825"/>
          <p14:tracePt t="94529" x="7732713" y="3671888"/>
          <p14:tracePt t="94538" x="7716838" y="3671888"/>
          <p14:tracePt t="94544" x="7673975" y="3662363"/>
          <p14:tracePt t="94553" x="7639050" y="3662363"/>
          <p14:tracePt t="94562" x="7613650" y="3662363"/>
          <p14:tracePt t="94568" x="7597775" y="3654425"/>
          <p14:tracePt t="94576" x="7572375" y="3654425"/>
          <p14:tracePt t="94585" x="7546975" y="3654425"/>
          <p14:tracePt t="94592" x="7537450" y="3654425"/>
          <p14:tracePt t="94608" x="7529513" y="3654425"/>
          <p14:tracePt t="94736" x="7521575" y="3654425"/>
          <p14:tracePt t="94762" x="7512050" y="3654425"/>
          <p14:tracePt t="94778" x="7504113" y="3654425"/>
          <p14:tracePt t="94787" x="7494588" y="3654425"/>
          <p14:tracePt t="95455" x="7521575" y="3654425"/>
          <p14:tracePt t="95462" x="7554913" y="3654425"/>
          <p14:tracePt t="95470" x="7580313" y="3654425"/>
          <p14:tracePt t="95478" x="7613650" y="3654425"/>
          <p14:tracePt t="95486" x="7656513" y="3654425"/>
          <p14:tracePt t="95494" x="7681913" y="3654425"/>
          <p14:tracePt t="95502" x="7716838" y="3654425"/>
          <p14:tracePt t="95510" x="7742238" y="3654425"/>
          <p14:tracePt t="95518" x="7775575" y="3654425"/>
          <p14:tracePt t="95526" x="7818438" y="3654425"/>
          <p14:tracePt t="95535" x="7877175" y="3654425"/>
          <p14:tracePt t="95542" x="7912100" y="3646488"/>
          <p14:tracePt t="95550" x="7937500" y="3646488"/>
          <p14:tracePt t="95559" x="7962900" y="3646488"/>
          <p14:tracePt t="95566" x="7996238" y="3646488"/>
          <p14:tracePt t="95575" x="8031163" y="3636963"/>
          <p14:tracePt t="95582" x="8047038" y="3636963"/>
          <p14:tracePt t="95590" x="8064500" y="3636963"/>
          <p14:tracePt t="95598" x="8081963" y="3629025"/>
          <p14:tracePt t="95608" x="8089900" y="3629025"/>
          <p14:tracePt t="95616" x="8099425" y="3629025"/>
          <p14:tracePt t="95624" x="8115300" y="3629025"/>
          <p14:tracePt t="95632" x="8132763" y="3629025"/>
          <p14:tracePt t="95640" x="8158163" y="3629025"/>
          <p14:tracePt t="95648" x="8183563" y="3629025"/>
          <p14:tracePt t="95656" x="8201025" y="3629025"/>
          <p14:tracePt t="95664" x="8234363" y="3629025"/>
          <p14:tracePt t="95672" x="8259763" y="3629025"/>
          <p14:tracePt t="95690" x="8302625" y="3629025"/>
          <p14:tracePt t="95697" x="8320088" y="3629025"/>
          <p14:tracePt t="95705" x="8328025" y="3629025"/>
          <p14:tracePt t="95713" x="8345488" y="3629025"/>
          <p14:tracePt t="95721" x="8353425" y="3629025"/>
          <p14:tracePt t="95729" x="8370888" y="3629025"/>
          <p14:tracePt t="95737" x="8388350" y="3629025"/>
          <p14:tracePt t="95744" x="8413750" y="3629025"/>
          <p14:tracePt t="95753" x="8429625" y="3629025"/>
          <p14:tracePt t="95760" x="8447088" y="3629025"/>
          <p14:tracePt t="95768" x="8455025" y="3629025"/>
          <p14:tracePt t="95776" x="8464550" y="3629025"/>
          <p14:tracePt t="95784" x="8472488" y="3629025"/>
          <p14:tracePt t="95792" x="8489950" y="3629025"/>
          <p14:tracePt t="95800" x="8507413" y="3629025"/>
          <p14:tracePt t="95808" x="8515350" y="3629025"/>
          <p14:tracePt t="95816" x="8532813" y="3629025"/>
          <p14:tracePt t="95824" x="8558213" y="3629025"/>
          <p14:tracePt t="95832" x="8566150" y="3636963"/>
          <p14:tracePt t="95840" x="8583613" y="3636963"/>
          <p14:tracePt t="95848" x="8591550" y="3636963"/>
          <p14:tracePt t="95870" x="8609013" y="3636963"/>
          <p14:tracePt t="95876" x="8616950" y="3636963"/>
          <p14:tracePt t="95892" x="8624888" y="3636963"/>
          <p14:tracePt t="95903" x="8634413" y="3636963"/>
          <p14:tracePt t="95922" x="8642350" y="3636963"/>
          <p14:tracePt t="95930" x="8651875" y="3636963"/>
          <p14:tracePt t="95946" x="8659813" y="3636963"/>
          <p14:tracePt t="95970" x="8659813" y="3646488"/>
          <p14:tracePt t="95978" x="8667750" y="3646488"/>
          <p14:tracePt t="96003" x="8677275" y="3646488"/>
          <p14:tracePt t="96034" x="8685213" y="3646488"/>
          <p14:tracePt t="96050" x="8693150" y="3646488"/>
          <p14:tracePt t="96058" x="8702675" y="3646488"/>
          <p14:tracePt t="96082" x="8710613" y="3646488"/>
          <p14:tracePt t="96090" x="8718550" y="3646488"/>
          <p14:tracePt t="96106" x="8728075" y="3646488"/>
          <p14:tracePt t="96135" x="8736013" y="3646488"/>
          <p14:tracePt t="96213" x="8743950" y="3646488"/>
          <p14:tracePt t="97623" x="8753475" y="3646488"/>
          <p14:tracePt t="97769" x="8761413" y="3646488"/>
          <p14:tracePt t="97864" x="8769350" y="3646488"/>
          <p14:tracePt t="97920" x="8778875" y="3636963"/>
          <p14:tracePt t="97960" x="8786813" y="3636963"/>
          <p14:tracePt t="98000" x="8796338" y="3636963"/>
          <p14:tracePt t="98040" x="8796338" y="3629025"/>
          <p14:tracePt t="98048" x="8804275" y="3629025"/>
          <p14:tracePt t="98080" x="8804275" y="3619500"/>
          <p14:tracePt t="98089" x="8812213" y="3619500"/>
          <p14:tracePt t="98121" x="8821738" y="3619500"/>
          <p14:tracePt t="98180" x="8821738" y="3611563"/>
          <p14:tracePt t="98188" x="8829675" y="3611563"/>
          <p14:tracePt t="98203" x="8829675" y="3603625"/>
          <p14:tracePt t="98211" x="8837613" y="3603625"/>
          <p14:tracePt t="98235" x="8847138" y="3603625"/>
          <p14:tracePt t="98259" x="8847138" y="3594100"/>
          <p14:tracePt t="98275" x="8855075" y="3586163"/>
          <p14:tracePt t="98299" x="8863013" y="3578225"/>
          <p14:tracePt t="98346" x="8872538" y="3578225"/>
          <p14:tracePt t="98354" x="8872538" y="3568700"/>
          <p14:tracePt t="98362" x="8880475" y="3568700"/>
          <p14:tracePt t="98370" x="8880475" y="3560763"/>
          <p14:tracePt t="98378" x="8888413" y="3560763"/>
          <p14:tracePt t="98396" x="8897938" y="3543300"/>
          <p14:tracePt t="98412" x="8905875" y="3535363"/>
          <p14:tracePt t="98432" x="8905875" y="3527425"/>
          <p14:tracePt t="98448" x="8905875" y="3517900"/>
          <p14:tracePt t="98456" x="8913813" y="3517900"/>
          <p14:tracePt t="98464" x="8913813" y="3509963"/>
          <p14:tracePt t="98472" x="8923338" y="3509963"/>
          <p14:tracePt t="98488" x="8931275" y="3502025"/>
          <p14:tracePt t="98496" x="8931275" y="3492500"/>
          <p14:tracePt t="98504" x="8940800" y="3484563"/>
          <p14:tracePt t="98512" x="8948738" y="3475038"/>
          <p14:tracePt t="98520" x="8948738" y="3467100"/>
          <p14:tracePt t="98532" x="8956675" y="3459163"/>
          <p14:tracePt t="98541" x="8956675" y="3449638"/>
          <p14:tracePt t="98548" x="8956675" y="3441700"/>
          <p14:tracePt t="98556" x="8966200" y="3433763"/>
          <p14:tracePt t="98564" x="8966200" y="3424238"/>
          <p14:tracePt t="98576" x="8974138" y="3416300"/>
          <p14:tracePt t="98586" x="8974138" y="3390900"/>
          <p14:tracePt t="98592" x="8974138" y="3382963"/>
          <p14:tracePt t="98608" x="8974138" y="3373438"/>
          <p14:tracePt t="98616" x="8982075" y="3355975"/>
          <p14:tracePt t="98624" x="8982075" y="3348038"/>
          <p14:tracePt t="98632" x="8982075" y="3330575"/>
          <p14:tracePt t="98640" x="8982075" y="3322638"/>
          <p14:tracePt t="98648" x="8982075" y="3305175"/>
          <p14:tracePt t="98656" x="8982075" y="3289300"/>
          <p14:tracePt t="98664" x="8982075" y="3279775"/>
          <p14:tracePt t="98672" x="8982075" y="3263900"/>
          <p14:tracePt t="98688" x="8982075" y="3246438"/>
          <p14:tracePt t="98698" x="8982075" y="3238500"/>
          <p14:tracePt t="98714" x="8982075" y="3221038"/>
          <p14:tracePt t="98722" x="8982075" y="3195638"/>
          <p14:tracePt t="98730" x="8982075" y="3186113"/>
          <p14:tracePt t="98738" x="8982075" y="3170238"/>
          <p14:tracePt t="98746" x="8974138" y="3152775"/>
          <p14:tracePt t="98762" x="8974138" y="3135313"/>
          <p14:tracePt t="98771" x="8974138" y="3119438"/>
          <p14:tracePt t="98787" x="8966200" y="3101975"/>
          <p14:tracePt t="98794" x="8966200" y="3094038"/>
          <p14:tracePt t="98803" x="8956675" y="3084513"/>
          <p14:tracePt t="98810" x="8956675" y="3067050"/>
          <p14:tracePt t="98827" x="8948738" y="3051175"/>
          <p14:tracePt t="98834" x="8948738" y="3041650"/>
          <p14:tracePt t="98850" x="8948738" y="3033713"/>
          <p14:tracePt t="98858" x="8940800" y="3016250"/>
          <p14:tracePt t="98874" x="8940800" y="3000375"/>
          <p14:tracePt t="98890" x="8940800" y="2974975"/>
          <p14:tracePt t="98906" x="8940800" y="2957513"/>
          <p14:tracePt t="98914" x="8940800" y="2949575"/>
          <p14:tracePt t="98938" x="8940800" y="2932113"/>
          <p14:tracePt t="98954" x="8940800" y="2922588"/>
          <p14:tracePt t="98962" x="8940800" y="2914650"/>
          <p14:tracePt t="98970" x="8940800" y="2906713"/>
          <p14:tracePt t="98986" x="8940800" y="2897188"/>
          <p14:tracePt t="98996" x="8940800" y="2889250"/>
          <p14:tracePt t="99004" x="8931275" y="2889250"/>
          <p14:tracePt t="99012" x="8931275" y="2881313"/>
          <p14:tracePt t="99020" x="8931275" y="2871788"/>
          <p14:tracePt t="99028" x="8931275" y="2863850"/>
          <p14:tracePt t="99044" x="8931275" y="2855913"/>
          <p14:tracePt t="99053" x="8923338" y="2846388"/>
          <p14:tracePt t="99069" x="8923338" y="2838450"/>
          <p14:tracePt t="99076" x="8923338" y="2830513"/>
          <p14:tracePt t="99088" x="8913813" y="2830513"/>
          <p14:tracePt t="99096" x="8913813" y="2820988"/>
          <p14:tracePt t="99136" x="8913813" y="2813050"/>
          <p14:tracePt t="99267" x="8913813" y="2805113"/>
          <p14:tracePt t="99283" x="8897938" y="2805113"/>
          <p14:tracePt t="99291" x="8888413" y="2805113"/>
          <p14:tracePt t="99299" x="8872538" y="2795588"/>
          <p14:tracePt t="99306" x="8847138" y="2795588"/>
          <p14:tracePt t="99314" x="8837613" y="2795588"/>
          <p14:tracePt t="99322" x="8812213" y="2795588"/>
          <p14:tracePt t="99330" x="8796338" y="2795588"/>
          <p14:tracePt t="99338" x="8786813" y="2795588"/>
          <p14:tracePt t="99346" x="8761413" y="2795588"/>
          <p14:tracePt t="99354" x="8743950" y="2787650"/>
          <p14:tracePt t="99371" x="8728075" y="2787650"/>
          <p14:tracePt t="99378" x="8710613" y="2787650"/>
          <p14:tracePt t="99387" x="8702675" y="2778125"/>
          <p14:tracePt t="99394" x="8685213" y="2778125"/>
          <p14:tracePt t="99402" x="8677275" y="2778125"/>
          <p14:tracePt t="99410" x="8651875" y="2770188"/>
          <p14:tracePt t="99419" x="8624888" y="2770188"/>
          <p14:tracePt t="99427" x="8599488" y="2762250"/>
          <p14:tracePt t="99434" x="8583613" y="2762250"/>
          <p14:tracePt t="99442" x="8566150" y="2752725"/>
          <p14:tracePt t="99450" x="8540750" y="2752725"/>
          <p14:tracePt t="99458" x="8523288" y="2744788"/>
          <p14:tracePt t="99466" x="8507413" y="2744788"/>
          <p14:tracePt t="99474" x="8472488" y="2744788"/>
          <p14:tracePt t="99482" x="8455025" y="2744788"/>
          <p14:tracePt t="99490" x="8429625" y="2736850"/>
          <p14:tracePt t="99498" x="8404225" y="2736850"/>
          <p14:tracePt t="99508" x="8378825" y="2736850"/>
          <p14:tracePt t="99514" x="8362950" y="2736850"/>
          <p14:tracePt t="99524" x="8335963" y="2736850"/>
          <p14:tracePt t="99530" x="8302625" y="2736850"/>
          <p14:tracePt t="99540" x="8277225" y="2736850"/>
          <p14:tracePt t="99546" x="8243888" y="2736850"/>
          <p14:tracePt t="99556" x="8201025" y="2736850"/>
          <p14:tracePt t="99565" x="8175625" y="2736850"/>
          <p14:tracePt t="99572" x="8150225" y="2736850"/>
          <p14:tracePt t="99580" x="8107363" y="2736850"/>
          <p14:tracePt t="99588" x="8074025" y="2736850"/>
          <p14:tracePt t="99600" x="8039100" y="2736850"/>
          <p14:tracePt t="99608" x="8005763" y="2736850"/>
          <p14:tracePt t="99616" x="7954963" y="2736850"/>
          <p14:tracePt t="99624" x="7920038" y="2736850"/>
          <p14:tracePt t="99632" x="7902575" y="2736850"/>
          <p14:tracePt t="99640" x="7869238" y="2736850"/>
          <p14:tracePt t="99648" x="7818438" y="2736850"/>
          <p14:tracePt t="99656" x="7793038" y="2736850"/>
          <p14:tracePt t="99664" x="7758113" y="2736850"/>
          <p14:tracePt t="99672" x="7724775" y="2736850"/>
          <p14:tracePt t="99681" x="7699375" y="2736850"/>
          <p14:tracePt t="99689" x="7639050" y="2736850"/>
          <p14:tracePt t="99696" x="7613650" y="2736850"/>
          <p14:tracePt t="99704" x="7588250" y="2736850"/>
          <p14:tracePt t="99712" x="7554913" y="2736850"/>
          <p14:tracePt t="99720" x="7546975" y="2736850"/>
          <p14:tracePt t="99728" x="7521575" y="2736850"/>
          <p14:tracePt t="99736" x="7494588" y="2736850"/>
          <p14:tracePt t="99744" x="7453313" y="2736850"/>
          <p14:tracePt t="99752" x="7435850" y="2736850"/>
          <p14:tracePt t="99760" x="7410450" y="2736850"/>
          <p14:tracePt t="99768" x="7377113" y="2736850"/>
          <p14:tracePt t="99776" x="7350125" y="2736850"/>
          <p14:tracePt t="99784" x="7324725" y="2736850"/>
          <p14:tracePt t="99792" x="7299325" y="2736850"/>
          <p14:tracePt t="99804" x="7273925" y="2736850"/>
          <p14:tracePt t="99813" x="7248525" y="2736850"/>
          <p14:tracePt t="99822" x="7215188" y="2736850"/>
          <p14:tracePt t="99830" x="7189788" y="2736850"/>
          <p14:tracePt t="99838" x="7164388" y="2736850"/>
          <p14:tracePt t="99844" x="7129463" y="2736850"/>
          <p14:tracePt t="99855" x="7104063" y="2736850"/>
          <p14:tracePt t="99862" x="7078663" y="2736850"/>
          <p14:tracePt t="99871" x="7053263" y="2736850"/>
          <p14:tracePt t="99878" x="7019925" y="2736850"/>
          <p14:tracePt t="99887" x="6994525" y="2736850"/>
          <p14:tracePt t="99894" x="6969125" y="2736850"/>
          <p14:tracePt t="99903" x="6943725" y="2727325"/>
          <p14:tracePt t="99910" x="6926263" y="2727325"/>
          <p14:tracePt t="99918" x="6891338" y="2727325"/>
          <p14:tracePt t="99926" x="6865938" y="2727325"/>
          <p14:tracePt t="99934" x="6807200" y="2727325"/>
          <p14:tracePt t="99942" x="6781800" y="2727325"/>
          <p14:tracePt t="99950" x="6746875" y="2727325"/>
          <p14:tracePt t="99958" x="6713538" y="2727325"/>
          <p14:tracePt t="99966" x="6680200" y="2727325"/>
          <p14:tracePt t="99974" x="6662738" y="2727325"/>
          <p14:tracePt t="99982" x="6627813" y="2727325"/>
          <p14:tracePt t="99990" x="6602413" y="2727325"/>
          <p14:tracePt t="99998" x="6586538" y="2727325"/>
          <p14:tracePt t="100006" x="6561138" y="2727325"/>
          <p14:tracePt t="100014" x="6535738" y="2727325"/>
          <p14:tracePt t="100022" x="6518275" y="2727325"/>
          <p14:tracePt t="100030" x="6483350" y="2727325"/>
          <p14:tracePt t="100038" x="6467475" y="2727325"/>
          <p14:tracePt t="100046" x="6450013" y="2727325"/>
          <p14:tracePt t="100054" x="6416675" y="2727325"/>
          <p14:tracePt t="100062" x="6381750" y="2727325"/>
          <p14:tracePt t="100072" x="6330950" y="2727325"/>
          <p14:tracePt t="100078" x="6288088" y="2727325"/>
          <p14:tracePt t="100088" x="6254750" y="2727325"/>
          <p14:tracePt t="100094" x="6221413" y="2727325"/>
          <p14:tracePt t="100104" x="6211888" y="2727325"/>
          <p14:tracePt t="100112" x="6178550" y="2727325"/>
          <p14:tracePt t="100120" x="6143625" y="2727325"/>
          <p14:tracePt t="100128" x="6076950" y="2727325"/>
          <p14:tracePt t="100136" x="6034088" y="2727325"/>
          <p14:tracePt t="100144" x="5991225" y="2727325"/>
          <p14:tracePt t="100152" x="5948363" y="2727325"/>
          <p14:tracePt t="100160" x="5864225" y="2727325"/>
          <p14:tracePt t="100169" x="5803900" y="2727325"/>
          <p14:tracePt t="100176" x="5770563" y="2727325"/>
          <p14:tracePt t="100184" x="5727700" y="2727325"/>
          <p14:tracePt t="100192" x="5676900" y="2727325"/>
          <p14:tracePt t="100200" x="5634038" y="2727325"/>
          <p14:tracePt t="100208" x="5583238" y="2727325"/>
          <p14:tracePt t="100216" x="5557838" y="2727325"/>
          <p14:tracePt t="100224" x="5514975" y="2727325"/>
          <p14:tracePt t="100232" x="5481638" y="2727325"/>
          <p14:tracePt t="100240" x="5405438" y="2727325"/>
          <p14:tracePt t="100248" x="5380038" y="2727325"/>
          <p14:tracePt t="100256" x="5337175" y="2727325"/>
          <p14:tracePt t="100264" x="5268913" y="2727325"/>
          <p14:tracePt t="100272" x="5192713" y="2727325"/>
          <p14:tracePt t="100280" x="5132388" y="2736850"/>
          <p14:tracePt t="100288" x="5106988" y="2736850"/>
          <p14:tracePt t="100296" x="5038725" y="2736850"/>
          <p14:tracePt t="100304" x="4962525" y="2744788"/>
          <p14:tracePt t="100312" x="4878388" y="2744788"/>
          <p14:tracePt t="100321" x="4810125" y="2752725"/>
          <p14:tracePt t="100328" x="4733925" y="2762250"/>
          <p14:tracePt t="100337" x="4673600" y="2762250"/>
          <p14:tracePt t="100345" x="4605338" y="2762250"/>
          <p14:tracePt t="100352" x="4546600" y="2762250"/>
          <p14:tracePt t="100362" x="4478338" y="2762250"/>
          <p14:tracePt t="100368" x="4419600" y="2762250"/>
          <p14:tracePt t="100378" x="4316413" y="2778125"/>
          <p14:tracePt t="100384" x="4249738" y="2778125"/>
          <p14:tracePt t="100394" x="4146550" y="2778125"/>
          <p14:tracePt t="100402" x="4079875" y="2778125"/>
          <p14:tracePt t="100410" x="3994150" y="2778125"/>
          <p14:tracePt t="100419" x="3892550" y="2787650"/>
          <p14:tracePt t="100426" x="3816350" y="2787650"/>
          <p14:tracePt t="100434" x="3748088" y="2787650"/>
          <p14:tracePt t="100442" x="3705225" y="2787650"/>
          <p14:tracePt t="100450" x="3619500" y="2795588"/>
          <p14:tracePt t="100458" x="3560763" y="2795588"/>
          <p14:tracePt t="100467" x="3475038" y="2795588"/>
          <p14:tracePt t="100474" x="3416300" y="2795588"/>
          <p14:tracePt t="100483" x="3373438" y="2805113"/>
          <p14:tracePt t="100490" x="3330575" y="2805113"/>
          <p14:tracePt t="100498" x="3254375" y="2820988"/>
          <p14:tracePt t="100506" x="3195638" y="2820988"/>
          <p14:tracePt t="100514" x="3135313" y="2830513"/>
          <p14:tracePt t="100522" x="3076575" y="2830513"/>
          <p14:tracePt t="100530" x="3051175" y="2830513"/>
          <p14:tracePt t="100538" x="2982913" y="2830513"/>
          <p14:tracePt t="100546" x="2914650" y="2830513"/>
          <p14:tracePt t="100556" x="2838450" y="2830513"/>
          <p14:tracePt t="100562" x="2805113" y="2830513"/>
          <p14:tracePt t="100571" x="2752725" y="2830513"/>
          <p14:tracePt t="100579" x="2693988" y="2830513"/>
          <p14:tracePt t="100586" x="2651125" y="2830513"/>
          <p14:tracePt t="100594" x="2608263" y="2830513"/>
          <p14:tracePt t="100602" x="2566988" y="2830513"/>
          <p14:tracePt t="100610" x="2524125" y="2830513"/>
          <p14:tracePt t="100618" x="2473325" y="2830513"/>
          <p14:tracePt t="100626" x="2387600" y="2830513"/>
          <p14:tracePt t="100634" x="2336800" y="2830513"/>
          <p14:tracePt t="100642" x="2293938" y="2830513"/>
          <p14:tracePt t="100652" x="2200275" y="2830513"/>
          <p14:tracePt t="100658" x="2149475" y="2830513"/>
          <p14:tracePt t="100672" x="2108200" y="2830513"/>
          <p14:tracePt t="100678" x="2030413" y="2830513"/>
          <p14:tracePt t="100688" x="1920875" y="2830513"/>
          <p14:tracePt t="100694" x="1878013" y="2830513"/>
          <p14:tracePt t="100704" x="1835150" y="2830513"/>
          <p14:tracePt t="100712" x="1801813" y="2830513"/>
          <p14:tracePt t="100721" x="1766888" y="2830513"/>
          <p14:tracePt t="100728" x="1741488" y="2830513"/>
          <p14:tracePt t="100737" x="1716088" y="2830513"/>
          <p14:tracePt t="100744" x="1690688" y="2820988"/>
          <p14:tracePt t="100752" x="1665288" y="2820988"/>
          <p14:tracePt t="100760" x="1657350" y="2820988"/>
          <p14:tracePt t="100768" x="1639888" y="2820988"/>
          <p14:tracePt t="100776" x="1606550" y="2813050"/>
          <p14:tracePt t="100784" x="1581150" y="2813050"/>
          <p14:tracePt t="100792" x="1563688" y="2813050"/>
          <p14:tracePt t="100800" x="1546225" y="2813050"/>
          <p14:tracePt t="100808" x="1530350" y="2813050"/>
          <p14:tracePt t="100816" x="1504950" y="2813050"/>
          <p14:tracePt t="100828" x="1470025" y="2813050"/>
          <p14:tracePt t="100837" x="1436688" y="2805113"/>
          <p14:tracePt t="100844" x="1419225" y="2805113"/>
          <p14:tracePt t="100852" x="1376363" y="2805113"/>
          <p14:tracePt t="100860" x="1343025" y="2805113"/>
          <p14:tracePt t="100868" x="1300163" y="2805113"/>
          <p14:tracePt t="100876" x="1266825" y="2805113"/>
          <p14:tracePt t="100884" x="1231900" y="2805113"/>
          <p14:tracePt t="100892" x="1216025" y="2805113"/>
          <p14:tracePt t="100900" x="1189038" y="2795588"/>
          <p14:tracePt t="100908" x="1163638" y="2795588"/>
          <p14:tracePt t="100916" x="1147763" y="2787650"/>
          <p14:tracePt t="100926" x="1122363" y="2787650"/>
          <p14:tracePt t="100934" x="1096963" y="2787650"/>
          <p14:tracePt t="100942" x="1087438" y="2778125"/>
          <p14:tracePt t="100950" x="1062038" y="2778125"/>
          <p14:tracePt t="100958" x="1036638" y="2778125"/>
          <p14:tracePt t="100966" x="1011238" y="2770188"/>
          <p14:tracePt t="100974" x="993775" y="2770188"/>
          <p14:tracePt t="100982" x="977900" y="2770188"/>
          <p14:tracePt t="100990" x="952500" y="2762250"/>
          <p14:tracePt t="100998" x="935038" y="2762250"/>
          <p14:tracePt t="101006" x="917575" y="2762250"/>
          <p14:tracePt t="101015" x="892175" y="2762250"/>
          <p14:tracePt t="101024" x="874713" y="2762250"/>
          <p14:tracePt t="101034" x="841375" y="2762250"/>
          <p14:tracePt t="101042" x="773113" y="2744788"/>
          <p14:tracePt t="101050" x="755650" y="2744788"/>
          <p14:tracePt t="101058" x="739775" y="2744788"/>
          <p14:tracePt t="101066" x="722313" y="2744788"/>
          <p14:tracePt t="101074" x="714375" y="2744788"/>
          <p14:tracePt t="101082" x="679450" y="2744788"/>
          <p14:tracePt t="101090" x="654050" y="2744788"/>
          <p14:tracePt t="101100" x="636588" y="2744788"/>
          <p14:tracePt t="101106" x="603250" y="2744788"/>
          <p14:tracePt t="101115" x="585788" y="2744788"/>
          <p14:tracePt t="101124" x="569913" y="2744788"/>
          <p14:tracePt t="101131" x="544513" y="2744788"/>
          <p14:tracePt t="101138" x="527050" y="2744788"/>
          <p14:tracePt t="101147" x="519113" y="2744788"/>
          <p14:tracePt t="101154" x="492125" y="2744788"/>
          <p14:tracePt t="101162" x="484188" y="2744788"/>
          <p14:tracePt t="101171" x="466725" y="2744788"/>
          <p14:tracePt t="101180" x="441325" y="2744788"/>
          <p14:tracePt t="101198" x="425450" y="2744788"/>
          <p14:tracePt t="101208" x="407988" y="2744788"/>
          <p14:tracePt t="101224" x="400050" y="2744788"/>
          <p14:tracePt t="101232" x="390525" y="2744788"/>
          <p14:tracePt t="101248" x="390525" y="2752725"/>
          <p14:tracePt t="101256" x="382588" y="2752725"/>
          <p14:tracePt t="101264" x="374650" y="2762250"/>
          <p14:tracePt t="101272" x="365125" y="2762250"/>
          <p14:tracePt t="101288" x="365125" y="2778125"/>
          <p14:tracePt t="101296" x="347663" y="2795588"/>
          <p14:tracePt t="101304" x="339725" y="2805113"/>
          <p14:tracePt t="101312" x="331788" y="2820988"/>
          <p14:tracePt t="101321" x="314325" y="2846388"/>
          <p14:tracePt t="101328" x="306388" y="2863850"/>
          <p14:tracePt t="101337" x="306388" y="2881313"/>
          <p14:tracePt t="101344" x="296863" y="2897188"/>
          <p14:tracePt t="101352" x="296863" y="2922588"/>
          <p14:tracePt t="101361" x="288925" y="2940050"/>
          <p14:tracePt t="101370" x="288925" y="2957513"/>
          <p14:tracePt t="101377" x="280988" y="2982913"/>
          <p14:tracePt t="101389" x="280988" y="3008313"/>
          <p14:tracePt t="101393" x="271463" y="3033713"/>
          <p14:tracePt t="101401" x="271463" y="3076575"/>
          <p14:tracePt t="101409" x="263525" y="3109913"/>
          <p14:tracePt t="101416" x="263525" y="3135313"/>
          <p14:tracePt t="101424" x="263525" y="3160713"/>
          <p14:tracePt t="101432" x="263525" y="3186113"/>
          <p14:tracePt t="101440" x="263525" y="3203575"/>
          <p14:tracePt t="101448" x="263525" y="3221038"/>
          <p14:tracePt t="101458" x="263525" y="3246438"/>
          <p14:tracePt t="101464" x="263525" y="3279775"/>
          <p14:tracePt t="101472" x="263525" y="3297238"/>
          <p14:tracePt t="101480" x="263525" y="3314700"/>
          <p14:tracePt t="101488" x="263525" y="3330575"/>
          <p14:tracePt t="101499" x="263525" y="3340100"/>
          <p14:tracePt t="101505" x="271463" y="3355975"/>
          <p14:tracePt t="101515" x="271463" y="3382963"/>
          <p14:tracePt t="101522" x="280988" y="3390900"/>
          <p14:tracePt t="101531" x="280988" y="3408363"/>
          <p14:tracePt t="101539" x="280988" y="3424238"/>
          <p14:tracePt t="101546" x="288925" y="3433763"/>
          <p14:tracePt t="101556" x="288925" y="3449638"/>
          <p14:tracePt t="101562" x="296863" y="3467100"/>
          <p14:tracePt t="101571" x="296863" y="3475038"/>
          <p14:tracePt t="101578" x="306388" y="3484563"/>
          <p14:tracePt t="101587" x="306388" y="3492500"/>
          <p14:tracePt t="101594" x="314325" y="3502025"/>
          <p14:tracePt t="101602" x="322263" y="3517900"/>
          <p14:tracePt t="101610" x="322263" y="3527425"/>
          <p14:tracePt t="101626" x="322263" y="3535363"/>
          <p14:tracePt t="101634" x="339725" y="3543300"/>
          <p14:tracePt t="101642" x="347663" y="3568700"/>
          <p14:tracePt t="101658" x="357188" y="3578225"/>
          <p14:tracePt t="101666" x="357188" y="3586163"/>
          <p14:tracePt t="101674" x="374650" y="3594100"/>
          <p14:tracePt t="101682" x="374650" y="3603625"/>
          <p14:tracePt t="101692" x="382588" y="3619500"/>
          <p14:tracePt t="101702" x="400050" y="3629025"/>
          <p14:tracePt t="101710" x="407988" y="3629025"/>
          <p14:tracePt t="101719" x="425450" y="3636963"/>
          <p14:tracePt t="101726" x="433388" y="3654425"/>
          <p14:tracePt t="101734" x="450850" y="3654425"/>
          <p14:tracePt t="101750" x="466725" y="3662363"/>
          <p14:tracePt t="101758" x="476250" y="3662363"/>
          <p14:tracePt t="101766" x="484188" y="3662363"/>
          <p14:tracePt t="101774" x="492125" y="3662363"/>
          <p14:tracePt t="101782" x="501650" y="3662363"/>
          <p14:tracePt t="101792" x="509588" y="3662363"/>
          <p14:tracePt t="101798" x="527050" y="3671888"/>
          <p14:tracePt t="101808" x="534988" y="3671888"/>
          <p14:tracePt t="101815" x="552450" y="3671888"/>
          <p14:tracePt t="101824" x="560388" y="3671888"/>
          <p14:tracePt t="101832" x="577850" y="3671888"/>
          <p14:tracePt t="101840" x="595313" y="3671888"/>
          <p14:tracePt t="101849" x="603250" y="3671888"/>
          <p14:tracePt t="101856" x="620713" y="3671888"/>
          <p14:tracePt t="101864" x="646113" y="3671888"/>
          <p14:tracePt t="101872" x="654050" y="3671888"/>
          <p14:tracePt t="101880" x="679450" y="3671888"/>
          <p14:tracePt t="101888" x="722313" y="3671888"/>
          <p14:tracePt t="101896" x="755650" y="3679825"/>
          <p14:tracePt t="101904" x="798513" y="3679825"/>
          <p14:tracePt t="101912" x="858838" y="3679825"/>
          <p14:tracePt t="101920" x="925513" y="3679825"/>
          <p14:tracePt t="101928" x="1028700" y="3679825"/>
          <p14:tracePt t="101937" x="1096963" y="3679825"/>
          <p14:tracePt t="101946" x="1163638" y="3679825"/>
          <p14:tracePt t="101952" x="1216025" y="3679825"/>
          <p14:tracePt t="101960" x="1343025" y="3679825"/>
          <p14:tracePt t="101968" x="1368425" y="3679825"/>
          <p14:tracePt t="101976" x="1444625" y="3679825"/>
          <p14:tracePt t="101984" x="1477963" y="3679825"/>
          <p14:tracePt t="101992" x="1530350" y="3679825"/>
          <p14:tracePt t="102000" x="1589088" y="3679825"/>
          <p14:tracePt t="102008" x="1631950" y="3679825"/>
          <p14:tracePt t="102016" x="1708150" y="3679825"/>
          <p14:tracePt t="102026" x="1758950" y="3679825"/>
          <p14:tracePt t="102032" x="1819275" y="3679825"/>
          <p14:tracePt t="102040" x="1878013" y="3679825"/>
          <p14:tracePt t="102048" x="1946275" y="3679825"/>
          <p14:tracePt t="102056" x="2005013" y="3679825"/>
          <p14:tracePt t="102064" x="2082800" y="3687763"/>
          <p14:tracePt t="102074" x="2149475" y="3687763"/>
          <p14:tracePt t="102082" x="2192338" y="3687763"/>
          <p14:tracePt t="102090" x="2227263" y="3687763"/>
          <p14:tracePt t="102099" x="2268538" y="3697288"/>
          <p14:tracePt t="102106" x="2344738" y="3697288"/>
          <p14:tracePt t="102115" x="2397125" y="3697288"/>
          <p14:tracePt t="102122" x="2455863" y="3697288"/>
          <p14:tracePt t="102130" x="2516188" y="3713163"/>
          <p14:tracePt t="102138" x="2592388" y="3713163"/>
          <p14:tracePt t="102146" x="2676525" y="3713163"/>
          <p14:tracePt t="102154" x="2744788" y="3713163"/>
          <p14:tracePt t="102162" x="2813050" y="3713163"/>
          <p14:tracePt t="102171" x="2889250" y="3713163"/>
          <p14:tracePt t="102178" x="2990850" y="3705225"/>
          <p14:tracePt t="102186" x="3059113" y="3705225"/>
          <p14:tracePt t="102194" x="3109913" y="3697288"/>
          <p14:tracePt t="102202" x="3203575" y="3687763"/>
          <p14:tracePt t="102215" x="3279775" y="3687763"/>
          <p14:tracePt t="102222" x="3348038" y="3679825"/>
          <p14:tracePt t="102230" x="3382963" y="3679825"/>
          <p14:tracePt t="102238" x="3467100" y="3679825"/>
          <p14:tracePt t="102246" x="3560763" y="3662363"/>
          <p14:tracePt t="102254" x="3586163" y="3662363"/>
          <p14:tracePt t="102262" x="3697288" y="3662363"/>
          <p14:tracePt t="102270" x="3756025" y="3662363"/>
          <p14:tracePt t="102278" x="3883025" y="3662363"/>
          <p14:tracePt t="102287" x="3968750" y="3662363"/>
          <p14:tracePt t="102294" x="4011613" y="3662363"/>
          <p14:tracePt t="102303" x="4138613" y="3654425"/>
          <p14:tracePt t="102310" x="4224338" y="3654425"/>
          <p14:tracePt t="102318" x="4300538" y="3654425"/>
          <p14:tracePt t="102326" x="4341813" y="3654425"/>
          <p14:tracePt t="102337" x="4410075" y="3654425"/>
          <p14:tracePt t="102342" x="4486275" y="3654425"/>
          <p14:tracePt t="102353" x="4546600" y="3654425"/>
          <p14:tracePt t="102360" x="4597400" y="3654425"/>
          <p14:tracePt t="102369" x="4657725" y="3654425"/>
          <p14:tracePt t="102376" x="4716463" y="3654425"/>
          <p14:tracePt t="102384" x="4784725" y="3654425"/>
          <p14:tracePt t="102392" x="4843463" y="3654425"/>
          <p14:tracePt t="102400" x="4886325" y="3654425"/>
          <p14:tracePt t="102408" x="4946650" y="3654425"/>
          <p14:tracePt t="102416" x="4979988" y="3654425"/>
          <p14:tracePt t="102424" x="5013325" y="3654425"/>
          <p14:tracePt t="102432" x="5030788" y="3654425"/>
          <p14:tracePt t="102440" x="5064125" y="3654425"/>
          <p14:tracePt t="102448" x="5116513" y="3662363"/>
          <p14:tracePt t="102456" x="5167313" y="3662363"/>
          <p14:tracePt t="102464" x="5208588" y="3671888"/>
          <p14:tracePt t="102472" x="5243513" y="3679825"/>
          <p14:tracePt t="102480" x="5286375" y="3679825"/>
          <p14:tracePt t="102488" x="5337175" y="3687763"/>
          <p14:tracePt t="102496" x="5380038" y="3687763"/>
          <p14:tracePt t="102504" x="5421313" y="3687763"/>
          <p14:tracePt t="102512" x="5489575" y="3687763"/>
          <p14:tracePt t="102520" x="5532438" y="3687763"/>
          <p14:tracePt t="102528" x="5583238" y="3687763"/>
          <p14:tracePt t="102536" x="5626100" y="3687763"/>
          <p14:tracePt t="102544" x="5668963" y="3687763"/>
          <p14:tracePt t="102552" x="5710238" y="3687763"/>
          <p14:tracePt t="102560" x="5753100" y="3687763"/>
          <p14:tracePt t="102568" x="5795963" y="3687763"/>
          <p14:tracePt t="102576" x="5821363" y="3687763"/>
          <p14:tracePt t="102584" x="5854700" y="3687763"/>
          <p14:tracePt t="102592" x="5905500" y="3687763"/>
          <p14:tracePt t="102600" x="5940425" y="3687763"/>
          <p14:tracePt t="102610" x="5973763" y="3687763"/>
          <p14:tracePt t="102616" x="5999163" y="3687763"/>
          <p14:tracePt t="102626" x="6042025" y="3687763"/>
          <p14:tracePt t="102632" x="6102350" y="3687763"/>
          <p14:tracePt t="102642" x="6143625" y="3687763"/>
          <p14:tracePt t="102650" x="6186488" y="3687763"/>
          <p14:tracePt t="102658" x="6237288" y="3687763"/>
          <p14:tracePt t="102667" x="6323013" y="3687763"/>
          <p14:tracePt t="102674" x="6365875" y="3687763"/>
          <p14:tracePt t="102682" x="6416675" y="3687763"/>
          <p14:tracePt t="102690" x="6467475" y="3687763"/>
          <p14:tracePt t="102699" x="6510338" y="3687763"/>
          <p14:tracePt t="102706" x="6577013" y="3687763"/>
          <p14:tracePt t="102716" x="6619875" y="3687763"/>
          <p14:tracePt t="102727" x="6670675" y="3687763"/>
          <p14:tracePt t="102734" x="6764338" y="3687763"/>
          <p14:tracePt t="102742" x="6799263" y="3697288"/>
          <p14:tracePt t="102750" x="6824663" y="3697288"/>
          <p14:tracePt t="102758" x="6840538" y="3697288"/>
          <p14:tracePt t="102766" x="6865938" y="3697288"/>
          <p14:tracePt t="102774" x="6926263" y="3705225"/>
          <p14:tracePt t="102782" x="6951663" y="3705225"/>
          <p14:tracePt t="102790" x="6985000" y="3705225"/>
          <p14:tracePt t="102798" x="7019925" y="3705225"/>
          <p14:tracePt t="102806" x="7027863" y="3705225"/>
          <p14:tracePt t="102815" x="7053263" y="3705225"/>
          <p14:tracePt t="102822" x="7088188" y="3705225"/>
          <p14:tracePt t="102831" x="7113588" y="3705225"/>
          <p14:tracePt t="102839" x="7138988" y="3705225"/>
          <p14:tracePt t="102846" x="7164388" y="3705225"/>
          <p14:tracePt t="102856" x="7180263" y="3705225"/>
          <p14:tracePt t="102862" x="7197725" y="3705225"/>
          <p14:tracePt t="102871" x="7223125" y="3705225"/>
          <p14:tracePt t="102878" x="7240588" y="3705225"/>
          <p14:tracePt t="102887" x="7273925" y="3705225"/>
          <p14:tracePt t="102894" x="7291388" y="3705225"/>
          <p14:tracePt t="102905" x="7316788" y="3705225"/>
          <p14:tracePt t="102910" x="7342188" y="3705225"/>
          <p14:tracePt t="102921" x="7367588" y="3705225"/>
          <p14:tracePt t="102926" x="7402513" y="3705225"/>
          <p14:tracePt t="102937" x="7427913" y="3705225"/>
          <p14:tracePt t="102942" x="7453313" y="3705225"/>
          <p14:tracePt t="102953" x="7478713" y="3705225"/>
          <p14:tracePt t="102960" x="7504113" y="3705225"/>
          <p14:tracePt t="102969" x="7529513" y="3705225"/>
          <p14:tracePt t="102976" x="7572375" y="3705225"/>
          <p14:tracePt t="102984" x="7605713" y="3705225"/>
          <p14:tracePt t="102992" x="7639050" y="3705225"/>
          <p14:tracePt t="103000" x="7666038" y="3705225"/>
          <p14:tracePt t="103008" x="7691438" y="3705225"/>
          <p14:tracePt t="103016" x="7716838" y="3705225"/>
          <p14:tracePt t="103024" x="7742238" y="3705225"/>
          <p14:tracePt t="103032" x="7783513" y="3705225"/>
          <p14:tracePt t="103040" x="7810500" y="3705225"/>
          <p14:tracePt t="103048" x="7843838" y="3705225"/>
          <p14:tracePt t="103056" x="7861300" y="3713163"/>
          <p14:tracePt t="103064" x="7886700" y="3713163"/>
          <p14:tracePt t="103072" x="7920038" y="3713163"/>
          <p14:tracePt t="103080" x="7927975" y="3713163"/>
          <p14:tracePt t="103089" x="7954963" y="3713163"/>
          <p14:tracePt t="103097" x="7970838" y="3713163"/>
          <p14:tracePt t="103105" x="7988300" y="3713163"/>
          <p14:tracePt t="103112" x="8021638" y="3713163"/>
          <p14:tracePt t="103121" x="8056563" y="3713163"/>
          <p14:tracePt t="103128" x="8089900" y="3713163"/>
          <p14:tracePt t="103137" x="8107363" y="3713163"/>
          <p14:tracePt t="103144" x="8140700" y="3713163"/>
          <p14:tracePt t="103153" x="8175625" y="3713163"/>
          <p14:tracePt t="103160" x="8191500" y="3713163"/>
          <p14:tracePt t="103169" x="8218488" y="3713163"/>
          <p14:tracePt t="103176" x="8243888" y="3713163"/>
          <p14:tracePt t="103185" x="8259763" y="3713163"/>
          <p14:tracePt t="103192" x="8294688" y="3713163"/>
          <p14:tracePt t="103203" x="8310563" y="3713163"/>
          <p14:tracePt t="103210" x="8320088" y="3713163"/>
          <p14:tracePt t="103219" x="8345488" y="3713163"/>
          <p14:tracePt t="103226" x="8370888" y="3713163"/>
          <p14:tracePt t="103239" x="8388350" y="3713163"/>
          <p14:tracePt t="103247" x="8413750" y="3713163"/>
          <p14:tracePt t="103255" x="8439150" y="3713163"/>
          <p14:tracePt t="103263" x="8455025" y="3713163"/>
          <p14:tracePt t="103271" x="8489950" y="3713163"/>
          <p14:tracePt t="103278" x="8515350" y="3713163"/>
          <p14:tracePt t="103287" x="8523288" y="3713163"/>
          <p14:tracePt t="103294" x="8548688" y="3713163"/>
          <p14:tracePt t="103303" x="8566150" y="3713163"/>
          <p14:tracePt t="103310" x="8574088" y="3713163"/>
          <p14:tracePt t="103319" x="8599488" y="3713163"/>
          <p14:tracePt t="103326" x="8616950" y="3713163"/>
          <p14:tracePt t="103334" x="8624888" y="3713163"/>
          <p14:tracePt t="103342" x="8651875" y="3722688"/>
          <p14:tracePt t="103350" x="8667750" y="3722688"/>
          <p14:tracePt t="103358" x="8677275" y="3722688"/>
          <p14:tracePt t="103367" x="8702675" y="3722688"/>
          <p14:tracePt t="103374" x="8710613" y="3722688"/>
          <p14:tracePt t="103382" x="8718550" y="3722688"/>
          <p14:tracePt t="103390" x="8728075" y="3722688"/>
          <p14:tracePt t="103398" x="8728075" y="3730625"/>
          <p14:tracePt t="103406" x="8736013" y="3730625"/>
          <p14:tracePt t="103414" x="8743950" y="3730625"/>
          <p14:tracePt t="103422" x="8753475" y="3730625"/>
          <p14:tracePt t="103439" x="8769350" y="3730625"/>
          <p14:tracePt t="103448" x="8778875" y="3730625"/>
          <p14:tracePt t="103455" x="8786813" y="3730625"/>
          <p14:tracePt t="103464" x="8812213" y="3730625"/>
          <p14:tracePt t="103471" x="8821738" y="3730625"/>
          <p14:tracePt t="103480" x="8837613" y="3730625"/>
          <p14:tracePt t="103490" x="8847138" y="3730625"/>
          <p14:tracePt t="103501" x="8863013" y="3730625"/>
          <p14:tracePt t="103508" x="8872538" y="3730625"/>
          <p14:tracePt t="103517" x="8880475" y="3730625"/>
          <p14:tracePt t="103540" x="8888413" y="3730625"/>
          <p14:tracePt t="103558" x="8897938" y="3730625"/>
          <p14:tracePt t="103721" x="8905875" y="3730625"/>
          <p14:tracePt t="103729" x="8913813" y="3730625"/>
          <p14:tracePt t="103760" x="8923338" y="3730625"/>
          <p14:tracePt t="103770" x="8931275" y="3730625"/>
          <p14:tracePt t="103794" x="8940800" y="3730625"/>
          <p14:tracePt t="103874" x="8948738" y="3730625"/>
          <p14:tracePt t="103907" x="8956675" y="3730625"/>
          <p14:tracePt t="103931" x="8966200" y="3730625"/>
          <p14:tracePt t="103955" x="8974138" y="3730625"/>
          <p14:tracePt t="103979" x="8982075" y="3730625"/>
          <p14:tracePt t="104021" x="8991600" y="3730625"/>
          <p14:tracePt t="104045" x="8999538" y="3730625"/>
          <p14:tracePt t="104093" x="9007475" y="3730625"/>
          <p14:tracePt t="104117" x="9017000" y="3730625"/>
          <p14:tracePt t="104149" x="9024938" y="3730625"/>
          <p14:tracePt t="104188" x="9024938" y="3722688"/>
          <p14:tracePt t="104915" x="9032875" y="3722688"/>
          <p14:tracePt t="104947" x="9042400" y="3722688"/>
          <p14:tracePt t="105003" x="9050338" y="3722688"/>
          <p14:tracePt t="105019" x="9058275" y="3722688"/>
          <p14:tracePt t="105037" x="9067800" y="3722688"/>
          <p14:tracePt t="105066" x="9075738" y="3722688"/>
          <p14:tracePt t="105090" x="9085263" y="3722688"/>
          <p14:tracePt t="105162" x="9085263" y="3713163"/>
          <p14:tracePt t="105205" x="9093200" y="3713163"/>
          <p14:tracePt t="105261" x="9101138" y="3713163"/>
          <p14:tracePt t="105277" x="9101138" y="3705225"/>
          <p14:tracePt t="105316" x="9110663" y="3705225"/>
          <p14:tracePt t="105340" x="9110663" y="3697288"/>
          <p14:tracePt t="105364" x="9118600" y="3697288"/>
          <p14:tracePt t="105397" x="9126538" y="3687763"/>
          <p14:tracePt t="105421" x="9126538" y="3679825"/>
          <p14:tracePt t="105551" x="9136063" y="3679825"/>
          <p14:tracePt t="105606" x="9136063" y="3671888"/>
          <p14:tracePt t="105680" x="9136063" y="3662363"/>
          <p14:tracePt t="105699" x="9136063" y="3654425"/>
          <p14:tracePt t="109547" x="9126538" y="3636963"/>
          <p14:tracePt t="109562" x="9118600" y="3636963"/>
          <p14:tracePt t="109805" x="9126538" y="3629025"/>
        </p14:tracePtLst>
      </p14:laserTraceLst>
    </p:ext>
  </p:extLst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496</Words>
  <Application>Microsoft Office PowerPoint</Application>
  <PresentationFormat>全屏显示(4:3)</PresentationFormat>
  <Paragraphs>46</Paragraphs>
  <Slides>12</Slides>
  <Notes>1</Notes>
  <HiddenSlides>0</HiddenSlides>
  <MMClips>12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等线</vt:lpstr>
      <vt:lpstr>Arial</vt:lpstr>
      <vt:lpstr>Calibri</vt:lpstr>
      <vt:lpstr>Calibri Light</vt:lpstr>
      <vt:lpstr>Symbol</vt:lpstr>
      <vt:lpstr>Times New Roman</vt:lpstr>
      <vt:lpstr>Wingdings</vt:lpstr>
      <vt:lpstr>Wingdings 2</vt:lpstr>
      <vt:lpstr>Office 主题​​</vt:lpstr>
      <vt:lpstr>位图图像</vt:lpstr>
      <vt:lpstr>Infrared Absorption Spectroscopy (IR)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Infrared Absorption Spectroscopy (IR)</dc:title>
  <dc:creator>张 隽佶</dc:creator>
  <cp:lastModifiedBy>张 隽佶</cp:lastModifiedBy>
  <cp:revision>7</cp:revision>
  <dcterms:created xsi:type="dcterms:W3CDTF">2020-08-29T07:04:58Z</dcterms:created>
  <dcterms:modified xsi:type="dcterms:W3CDTF">2020-08-29T09:08:53Z</dcterms:modified>
</cp:coreProperties>
</file>

<file path=docProps/thumbnail.jpeg>
</file>